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Override1.xml" ContentType="application/vnd.openxmlformats-officedocument.themeOverrid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theme/themeOverride2.xml" ContentType="application/vnd.openxmlformats-officedocument.themeOverride+xml"/>
  <Override PartName="/ppt/theme/theme8.xml" ContentType="application/vnd.openxmlformats-officedocument.theme+xml"/>
  <Override PartName="/ppt/theme/theme9.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66" r:id="rId2"/>
    <p:sldMasterId id="2147483671" r:id="rId3"/>
    <p:sldMasterId id="2147483691" r:id="rId4"/>
    <p:sldMasterId id="2147483712" r:id="rId5"/>
    <p:sldMasterId id="2147483733" r:id="rId6"/>
    <p:sldMasterId id="2147483761" r:id="rId7"/>
  </p:sldMasterIdLst>
  <p:notesMasterIdLst>
    <p:notesMasterId r:id="rId70"/>
  </p:notesMasterIdLst>
  <p:handoutMasterIdLst>
    <p:handoutMasterId r:id="rId71"/>
  </p:handoutMasterIdLst>
  <p:sldIdLst>
    <p:sldId id="2715" r:id="rId8"/>
    <p:sldId id="2754" r:id="rId9"/>
    <p:sldId id="2716" r:id="rId10"/>
    <p:sldId id="2755" r:id="rId11"/>
    <p:sldId id="2717" r:id="rId12"/>
    <p:sldId id="2759" r:id="rId13"/>
    <p:sldId id="2758" r:id="rId14"/>
    <p:sldId id="2718" r:id="rId15"/>
    <p:sldId id="2719" r:id="rId16"/>
    <p:sldId id="2720" r:id="rId17"/>
    <p:sldId id="2721" r:id="rId18"/>
    <p:sldId id="2768" r:id="rId19"/>
    <p:sldId id="2722" r:id="rId20"/>
    <p:sldId id="2766" r:id="rId21"/>
    <p:sldId id="2723" r:id="rId22"/>
    <p:sldId id="2724" r:id="rId23"/>
    <p:sldId id="2725" r:id="rId24"/>
    <p:sldId id="2613" r:id="rId25"/>
    <p:sldId id="2743" r:id="rId26"/>
    <p:sldId id="2727" r:id="rId27"/>
    <p:sldId id="2736" r:id="rId28"/>
    <p:sldId id="2728" r:id="rId29"/>
    <p:sldId id="2740" r:id="rId30"/>
    <p:sldId id="2765" r:id="rId31"/>
    <p:sldId id="2729" r:id="rId32"/>
    <p:sldId id="2769" r:id="rId33"/>
    <p:sldId id="2730" r:id="rId34"/>
    <p:sldId id="2731" r:id="rId35"/>
    <p:sldId id="2732" r:id="rId36"/>
    <p:sldId id="2733" r:id="rId37"/>
    <p:sldId id="2734" r:id="rId38"/>
    <p:sldId id="2735" r:id="rId39"/>
    <p:sldId id="2660" r:id="rId40"/>
    <p:sldId id="2689" r:id="rId41"/>
    <p:sldId id="2760" r:id="rId42"/>
    <p:sldId id="2744" r:id="rId43"/>
    <p:sldId id="2745" r:id="rId44"/>
    <p:sldId id="2762" r:id="rId45"/>
    <p:sldId id="2746" r:id="rId46"/>
    <p:sldId id="2747" r:id="rId47"/>
    <p:sldId id="2748" r:id="rId48"/>
    <p:sldId id="2763" r:id="rId49"/>
    <p:sldId id="2749" r:id="rId50"/>
    <p:sldId id="2764" r:id="rId51"/>
    <p:sldId id="2750" r:id="rId52"/>
    <p:sldId id="2751" r:id="rId53"/>
    <p:sldId id="2761" r:id="rId54"/>
    <p:sldId id="2752" r:id="rId55"/>
    <p:sldId id="2767" r:id="rId56"/>
    <p:sldId id="2742" r:id="rId57"/>
    <p:sldId id="2706" r:id="rId58"/>
    <p:sldId id="2707" r:id="rId59"/>
    <p:sldId id="2708" r:id="rId60"/>
    <p:sldId id="2675" r:id="rId61"/>
    <p:sldId id="2676" r:id="rId62"/>
    <p:sldId id="2709" r:id="rId63"/>
    <p:sldId id="2710" r:id="rId64"/>
    <p:sldId id="2711" r:id="rId65"/>
    <p:sldId id="2753" r:id="rId66"/>
    <p:sldId id="2770" r:id="rId67"/>
    <p:sldId id="2771" r:id="rId68"/>
    <p:sldId id="2772" r:id="rId69"/>
  </p:sldIdLst>
  <p:sldSz cx="9144000" cy="6858000" type="screen4x3"/>
  <p:notesSz cx="6985000" cy="9271000"/>
  <p:custDataLst>
    <p:tags r:id="rId72"/>
  </p:custDataLst>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4" charset="-128"/>
        <a:cs typeface="+mn-cs"/>
      </a:defRPr>
    </a:lvl5pPr>
    <a:lvl6pPr marL="2286000" algn="l" defTabSz="914400" rtl="0" eaLnBrk="1" latinLnBrk="0" hangingPunct="1">
      <a:defRPr sz="2400" kern="1200">
        <a:solidFill>
          <a:schemeClr val="tx1"/>
        </a:solidFill>
        <a:latin typeface="Arial" charset="0"/>
        <a:ea typeface="ＭＳ Ｐゴシック" pitchFamily="4" charset="-128"/>
        <a:cs typeface="+mn-cs"/>
      </a:defRPr>
    </a:lvl6pPr>
    <a:lvl7pPr marL="2743200" algn="l" defTabSz="914400" rtl="0" eaLnBrk="1" latinLnBrk="0" hangingPunct="1">
      <a:defRPr sz="2400" kern="1200">
        <a:solidFill>
          <a:schemeClr val="tx1"/>
        </a:solidFill>
        <a:latin typeface="Arial" charset="0"/>
        <a:ea typeface="ＭＳ Ｐゴシック" pitchFamily="4" charset="-128"/>
        <a:cs typeface="+mn-cs"/>
      </a:defRPr>
    </a:lvl7pPr>
    <a:lvl8pPr marL="3200400" algn="l" defTabSz="914400" rtl="0" eaLnBrk="1" latinLnBrk="0" hangingPunct="1">
      <a:defRPr sz="2400" kern="1200">
        <a:solidFill>
          <a:schemeClr val="tx1"/>
        </a:solidFill>
        <a:latin typeface="Arial" charset="0"/>
        <a:ea typeface="ＭＳ Ｐゴシック" pitchFamily="4" charset="-128"/>
        <a:cs typeface="+mn-cs"/>
      </a:defRPr>
    </a:lvl8pPr>
    <a:lvl9pPr marL="3657600" algn="l" defTabSz="914400" rtl="0" eaLnBrk="1" latinLnBrk="0" hangingPunct="1">
      <a:defRPr sz="2400" kern="1200">
        <a:solidFill>
          <a:schemeClr val="tx1"/>
        </a:solidFill>
        <a:latin typeface="Arial" charset="0"/>
        <a:ea typeface="ＭＳ Ｐゴシック" pitchFamily="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66FFFF"/>
    <a:srgbClr val="FFFF00"/>
    <a:srgbClr val="FFFF99"/>
    <a:srgbClr val="0033CC"/>
    <a:srgbClr val="FFFFCC"/>
    <a:srgbClr val="FF33CC"/>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2478" y="-972"/>
      </p:cViewPr>
      <p:guideLst>
        <p:guide orient="horz" pos="2160"/>
        <p:guide pos="2880"/>
      </p:guideLst>
    </p:cSldViewPr>
  </p:slideViewPr>
  <p:outlineViewPr>
    <p:cViewPr>
      <p:scale>
        <a:sx n="33" d="100"/>
        <a:sy n="33" d="100"/>
      </p:scale>
      <p:origin x="0" y="39954"/>
    </p:cViewPr>
  </p:outlineViewPr>
  <p:notesTextViewPr>
    <p:cViewPr>
      <p:scale>
        <a:sx n="100" d="100"/>
        <a:sy n="100" d="100"/>
      </p:scale>
      <p:origin x="0" y="0"/>
    </p:cViewPr>
  </p:notesTextViewPr>
  <p:sorterViewPr>
    <p:cViewPr>
      <p:scale>
        <a:sx n="100" d="100"/>
        <a:sy n="100" d="100"/>
      </p:scale>
      <p:origin x="0" y="7554"/>
    </p:cViewPr>
  </p:sorterViewPr>
  <p:notesViewPr>
    <p:cSldViewPr snapToGrid="0">
      <p:cViewPr>
        <p:scale>
          <a:sx n="50" d="100"/>
          <a:sy n="50" d="100"/>
        </p:scale>
        <p:origin x="-1926" y="-366"/>
      </p:cViewPr>
      <p:guideLst>
        <p:guide orient="horz" pos="2920"/>
        <p:guide pos="22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3C65EC-20F2-9E4A-A70E-6A6E28C5621F}" type="doc">
      <dgm:prSet loTypeId="urn:microsoft.com/office/officeart/2005/8/layout/radial6" loCatId="" qsTypeId="urn:microsoft.com/office/officeart/2005/8/quickstyle/simple4" qsCatId="simple" csTypeId="urn:microsoft.com/office/officeart/2005/8/colors/accent1_2" csCatId="accent1" phldr="1"/>
      <dgm:spPr/>
      <dgm:t>
        <a:bodyPr/>
        <a:lstStyle/>
        <a:p>
          <a:endParaRPr lang="en-US"/>
        </a:p>
      </dgm:t>
    </dgm:pt>
    <dgm:pt modelId="{52A4CDF2-B838-4B42-8972-2811032A2C04}">
      <dgm:prSet phldrT="[Text]" custT="1"/>
      <dgm:spPr/>
      <dgm:t>
        <a:bodyPr/>
        <a:lstStyle/>
        <a:p>
          <a:r>
            <a:rPr lang="en-US" sz="3400" dirty="0" smtClean="0">
              <a:solidFill>
                <a:srgbClr val="000000"/>
              </a:solidFill>
              <a:latin typeface="Calibri"/>
              <a:cs typeface="Calibri"/>
            </a:rPr>
            <a:t>Urinary Catheter Harm</a:t>
          </a:r>
          <a:endParaRPr lang="en-US" sz="3400" dirty="0">
            <a:solidFill>
              <a:srgbClr val="000000"/>
            </a:solidFill>
            <a:latin typeface="Calibri"/>
            <a:cs typeface="Calibri"/>
          </a:endParaRPr>
        </a:p>
      </dgm:t>
    </dgm:pt>
    <dgm:pt modelId="{197B6EB1-20A6-3545-9F40-2D1931E2E7ED}" type="parTrans" cxnId="{D9D66800-661B-2F4C-9655-0A05DBF25ED0}">
      <dgm:prSet/>
      <dgm:spPr/>
      <dgm:t>
        <a:bodyPr/>
        <a:lstStyle/>
        <a:p>
          <a:endParaRPr lang="en-US">
            <a:solidFill>
              <a:schemeClr val="tx1"/>
            </a:solidFill>
            <a:latin typeface="Calibri"/>
            <a:cs typeface="Calibri"/>
          </a:endParaRPr>
        </a:p>
      </dgm:t>
    </dgm:pt>
    <dgm:pt modelId="{02AA30B1-C335-9442-9E78-7C6C2CA45FFF}" type="sibTrans" cxnId="{D9D66800-661B-2F4C-9655-0A05DBF25ED0}">
      <dgm:prSet/>
      <dgm:spPr/>
      <dgm:t>
        <a:bodyPr/>
        <a:lstStyle/>
        <a:p>
          <a:endParaRPr lang="en-US">
            <a:solidFill>
              <a:schemeClr val="tx1"/>
            </a:solidFill>
            <a:latin typeface="Calibri"/>
            <a:cs typeface="Calibri"/>
          </a:endParaRPr>
        </a:p>
      </dgm:t>
    </dgm:pt>
    <dgm:pt modelId="{F6AD1209-8A46-B049-8C91-0ABC677FA42E}">
      <dgm:prSet phldrT="[Text]" custT="1"/>
      <dgm:spPr>
        <a:solidFill>
          <a:srgbClr val="FFFF00"/>
        </a:solidFill>
      </dgm:spPr>
      <dgm:t>
        <a:bodyPr/>
        <a:lstStyle/>
        <a:p>
          <a:r>
            <a:rPr lang="en-US" sz="3200" dirty="0" smtClean="0">
              <a:solidFill>
                <a:srgbClr val="000000"/>
              </a:solidFill>
              <a:latin typeface="Calibri"/>
              <a:cs typeface="Calibri"/>
            </a:rPr>
            <a:t>CAUTI</a:t>
          </a:r>
          <a:endParaRPr lang="en-US" sz="3200" dirty="0">
            <a:solidFill>
              <a:srgbClr val="000000"/>
            </a:solidFill>
            <a:latin typeface="Calibri"/>
            <a:cs typeface="Calibri"/>
          </a:endParaRPr>
        </a:p>
      </dgm:t>
    </dgm:pt>
    <dgm:pt modelId="{70EAF4E3-7E36-2A46-BE70-3E2E2B107AB7}" type="parTrans" cxnId="{D7974B4C-40C5-4742-AFC4-2406E4D3201E}">
      <dgm:prSet/>
      <dgm:spPr/>
      <dgm:t>
        <a:bodyPr/>
        <a:lstStyle/>
        <a:p>
          <a:endParaRPr lang="en-US">
            <a:solidFill>
              <a:schemeClr val="tx1"/>
            </a:solidFill>
            <a:latin typeface="Calibri"/>
            <a:cs typeface="Calibri"/>
          </a:endParaRPr>
        </a:p>
      </dgm:t>
    </dgm:pt>
    <dgm:pt modelId="{3C5A891C-FCF8-BC41-A509-BA3D394E74AB}" type="sibTrans" cxnId="{D7974B4C-40C5-4742-AFC4-2406E4D3201E}">
      <dgm:prSet/>
      <dgm:spPr/>
      <dgm:t>
        <a:bodyPr/>
        <a:lstStyle/>
        <a:p>
          <a:endParaRPr lang="en-US">
            <a:solidFill>
              <a:schemeClr val="tx1"/>
            </a:solidFill>
            <a:latin typeface="Calibri"/>
            <a:cs typeface="Calibri"/>
          </a:endParaRPr>
        </a:p>
      </dgm:t>
    </dgm:pt>
    <dgm:pt modelId="{CE3418C4-0D3B-374E-BCBC-B9EC37C10D61}">
      <dgm:prSet phldrT="[Text]" custT="1"/>
      <dgm:spPr>
        <a:solidFill>
          <a:srgbClr val="FFFF00"/>
        </a:solidFill>
      </dgm:spPr>
      <dgm:t>
        <a:bodyPr/>
        <a:lstStyle/>
        <a:p>
          <a:r>
            <a:rPr lang="en-US" sz="2000" dirty="0" smtClean="0">
              <a:solidFill>
                <a:srgbClr val="000000"/>
              </a:solidFill>
              <a:latin typeface="Calibri"/>
              <a:cs typeface="Calibri"/>
            </a:rPr>
            <a:t>Increased Length of Stay</a:t>
          </a:r>
          <a:endParaRPr lang="en-US" sz="2000" dirty="0">
            <a:solidFill>
              <a:srgbClr val="000000"/>
            </a:solidFill>
            <a:latin typeface="Calibri"/>
            <a:cs typeface="Calibri"/>
          </a:endParaRPr>
        </a:p>
      </dgm:t>
    </dgm:pt>
    <dgm:pt modelId="{0EE15DBC-DD41-F94B-BCFB-DFFC3F869746}" type="parTrans" cxnId="{8A5FB7FE-AC4A-F444-8179-320A41F60BD1}">
      <dgm:prSet/>
      <dgm:spPr/>
      <dgm:t>
        <a:bodyPr/>
        <a:lstStyle/>
        <a:p>
          <a:endParaRPr lang="en-US">
            <a:solidFill>
              <a:schemeClr val="tx1"/>
            </a:solidFill>
            <a:latin typeface="Calibri"/>
            <a:cs typeface="Calibri"/>
          </a:endParaRPr>
        </a:p>
      </dgm:t>
    </dgm:pt>
    <dgm:pt modelId="{EC6F8AF0-58D8-1548-80E7-CDB378DC49B1}" type="sibTrans" cxnId="{8A5FB7FE-AC4A-F444-8179-320A41F60BD1}">
      <dgm:prSet/>
      <dgm:spPr/>
      <dgm:t>
        <a:bodyPr/>
        <a:lstStyle/>
        <a:p>
          <a:endParaRPr lang="en-US">
            <a:solidFill>
              <a:schemeClr val="tx1"/>
            </a:solidFill>
            <a:latin typeface="Calibri"/>
            <a:cs typeface="Calibri"/>
          </a:endParaRPr>
        </a:p>
      </dgm:t>
    </dgm:pt>
    <dgm:pt modelId="{85F9B746-6837-E148-BC57-327FDC96EA92}">
      <dgm:prSet phldrT="[Text]"/>
      <dgm:spPr>
        <a:solidFill>
          <a:srgbClr val="FFFF00"/>
        </a:solidFill>
      </dgm:spPr>
      <dgm:t>
        <a:bodyPr/>
        <a:lstStyle/>
        <a:p>
          <a:r>
            <a:rPr lang="en-US" dirty="0" smtClean="0">
              <a:solidFill>
                <a:srgbClr val="000000"/>
              </a:solidFill>
              <a:latin typeface="Calibri"/>
              <a:cs typeface="Calibri"/>
            </a:rPr>
            <a:t>Patient discomfort</a:t>
          </a:r>
          <a:endParaRPr lang="en-US" dirty="0">
            <a:solidFill>
              <a:srgbClr val="000000"/>
            </a:solidFill>
            <a:latin typeface="Calibri"/>
            <a:cs typeface="Calibri"/>
          </a:endParaRPr>
        </a:p>
      </dgm:t>
    </dgm:pt>
    <dgm:pt modelId="{42C775D6-3789-634A-A346-BB33E89DFAF9}" type="parTrans" cxnId="{14493945-D6B6-1645-8BC2-308C85B59645}">
      <dgm:prSet/>
      <dgm:spPr/>
      <dgm:t>
        <a:bodyPr/>
        <a:lstStyle/>
        <a:p>
          <a:endParaRPr lang="en-US">
            <a:solidFill>
              <a:schemeClr val="tx1"/>
            </a:solidFill>
            <a:latin typeface="Calibri"/>
            <a:cs typeface="Calibri"/>
          </a:endParaRPr>
        </a:p>
      </dgm:t>
    </dgm:pt>
    <dgm:pt modelId="{556D71E1-AF79-C540-A9A6-12C663EEDB39}" type="sibTrans" cxnId="{14493945-D6B6-1645-8BC2-308C85B59645}">
      <dgm:prSet/>
      <dgm:spPr/>
      <dgm:t>
        <a:bodyPr/>
        <a:lstStyle/>
        <a:p>
          <a:endParaRPr lang="en-US">
            <a:solidFill>
              <a:schemeClr val="tx1"/>
            </a:solidFill>
            <a:latin typeface="Calibri"/>
            <a:cs typeface="Calibri"/>
          </a:endParaRPr>
        </a:p>
      </dgm:t>
    </dgm:pt>
    <dgm:pt modelId="{093EC480-5F8C-BE41-8F2C-675F95EFF098}">
      <dgm:prSet phldrT="[Text]" custT="1"/>
      <dgm:spPr>
        <a:solidFill>
          <a:srgbClr val="FFFF00"/>
        </a:solidFill>
      </dgm:spPr>
      <dgm:t>
        <a:bodyPr/>
        <a:lstStyle/>
        <a:p>
          <a:r>
            <a:rPr lang="en-US" sz="2400" dirty="0" smtClean="0">
              <a:solidFill>
                <a:srgbClr val="000000"/>
              </a:solidFill>
              <a:latin typeface="Calibri"/>
              <a:cs typeface="Calibri"/>
            </a:rPr>
            <a:t>Trauma</a:t>
          </a:r>
          <a:endParaRPr lang="en-US" sz="2400" dirty="0">
            <a:solidFill>
              <a:srgbClr val="000000"/>
            </a:solidFill>
            <a:latin typeface="Calibri"/>
            <a:cs typeface="Calibri"/>
          </a:endParaRPr>
        </a:p>
      </dgm:t>
    </dgm:pt>
    <dgm:pt modelId="{83856E2D-ABB7-4746-B001-6E6E79903D4D}" type="parTrans" cxnId="{F2639041-AC16-294D-86F5-A0E42F552260}">
      <dgm:prSet/>
      <dgm:spPr/>
      <dgm:t>
        <a:bodyPr/>
        <a:lstStyle/>
        <a:p>
          <a:endParaRPr lang="en-US">
            <a:solidFill>
              <a:schemeClr val="tx1"/>
            </a:solidFill>
            <a:latin typeface="Calibri"/>
            <a:cs typeface="Calibri"/>
          </a:endParaRPr>
        </a:p>
      </dgm:t>
    </dgm:pt>
    <dgm:pt modelId="{564C80AD-E88D-F94E-B634-9B96A0D8D11D}" type="sibTrans" cxnId="{F2639041-AC16-294D-86F5-A0E42F552260}">
      <dgm:prSet/>
      <dgm:spPr/>
      <dgm:t>
        <a:bodyPr/>
        <a:lstStyle/>
        <a:p>
          <a:endParaRPr lang="en-US">
            <a:solidFill>
              <a:schemeClr val="tx1"/>
            </a:solidFill>
            <a:latin typeface="Calibri"/>
            <a:cs typeface="Calibri"/>
          </a:endParaRPr>
        </a:p>
      </dgm:t>
    </dgm:pt>
    <dgm:pt modelId="{9C70004C-B07A-0D42-A499-15855F1EA66B}">
      <dgm:prSet phldrT="[Text]" custT="1"/>
      <dgm:spPr>
        <a:solidFill>
          <a:srgbClr val="FFFF00"/>
        </a:solidFill>
      </dgm:spPr>
      <dgm:t>
        <a:bodyPr/>
        <a:lstStyle/>
        <a:p>
          <a:r>
            <a:rPr lang="en-US" sz="2400" dirty="0" smtClean="0">
              <a:solidFill>
                <a:srgbClr val="000000"/>
              </a:solidFill>
              <a:latin typeface="Calibri"/>
              <a:cs typeface="Calibri"/>
            </a:rPr>
            <a:t>Pressure ulcers</a:t>
          </a:r>
          <a:endParaRPr lang="en-US" sz="2400" dirty="0">
            <a:solidFill>
              <a:srgbClr val="000000"/>
            </a:solidFill>
            <a:latin typeface="Calibri"/>
            <a:cs typeface="Calibri"/>
          </a:endParaRPr>
        </a:p>
      </dgm:t>
    </dgm:pt>
    <dgm:pt modelId="{016B3FED-EEBB-A44D-8B26-1F17AA6CD867}" type="parTrans" cxnId="{42D67046-3953-9D4F-8C8C-3B83E8A02BF0}">
      <dgm:prSet/>
      <dgm:spPr/>
      <dgm:t>
        <a:bodyPr/>
        <a:lstStyle/>
        <a:p>
          <a:endParaRPr lang="en-US">
            <a:solidFill>
              <a:schemeClr val="tx1"/>
            </a:solidFill>
            <a:latin typeface="Calibri"/>
            <a:cs typeface="Calibri"/>
          </a:endParaRPr>
        </a:p>
      </dgm:t>
    </dgm:pt>
    <dgm:pt modelId="{065042EC-B480-A541-A863-D499FA988F68}" type="sibTrans" cxnId="{42D67046-3953-9D4F-8C8C-3B83E8A02BF0}">
      <dgm:prSet/>
      <dgm:spPr/>
      <dgm:t>
        <a:bodyPr/>
        <a:lstStyle/>
        <a:p>
          <a:endParaRPr lang="en-US">
            <a:solidFill>
              <a:schemeClr val="tx1"/>
            </a:solidFill>
            <a:latin typeface="Calibri"/>
            <a:cs typeface="Calibri"/>
          </a:endParaRPr>
        </a:p>
      </dgm:t>
    </dgm:pt>
    <dgm:pt modelId="{F5F13360-90A5-1D4B-9F9C-22C5341D3F10}">
      <dgm:prSet phldrT="[Text]" custT="1"/>
      <dgm:spPr>
        <a:solidFill>
          <a:srgbClr val="FFFF00"/>
        </a:solidFill>
      </dgm:spPr>
      <dgm:t>
        <a:bodyPr/>
        <a:lstStyle/>
        <a:p>
          <a:r>
            <a:rPr lang="en-US" sz="2200" dirty="0" smtClean="0">
              <a:solidFill>
                <a:srgbClr val="000000"/>
              </a:solidFill>
              <a:latin typeface="Calibri"/>
              <a:cs typeface="Calibri"/>
            </a:rPr>
            <a:t>Immobility</a:t>
          </a:r>
        </a:p>
      </dgm:t>
    </dgm:pt>
    <dgm:pt modelId="{58C38EDD-6DBE-B048-BCD1-D971D16261E1}" type="parTrans" cxnId="{3959CD7B-E8BD-634A-B677-B21E6E302917}">
      <dgm:prSet/>
      <dgm:spPr/>
      <dgm:t>
        <a:bodyPr/>
        <a:lstStyle/>
        <a:p>
          <a:endParaRPr lang="en-US">
            <a:solidFill>
              <a:schemeClr val="tx1"/>
            </a:solidFill>
            <a:latin typeface="Calibri"/>
            <a:cs typeface="Calibri"/>
          </a:endParaRPr>
        </a:p>
      </dgm:t>
    </dgm:pt>
    <dgm:pt modelId="{568E4714-C180-CF45-88C5-F223577C7AF7}" type="sibTrans" cxnId="{3959CD7B-E8BD-634A-B677-B21E6E302917}">
      <dgm:prSet/>
      <dgm:spPr/>
      <dgm:t>
        <a:bodyPr/>
        <a:lstStyle/>
        <a:p>
          <a:endParaRPr lang="en-US">
            <a:solidFill>
              <a:schemeClr val="tx1"/>
            </a:solidFill>
            <a:latin typeface="Calibri"/>
            <a:cs typeface="Calibri"/>
          </a:endParaRPr>
        </a:p>
      </dgm:t>
    </dgm:pt>
    <dgm:pt modelId="{D68C4394-DDAC-D04A-9FD5-0B81069EB6AC}" type="pres">
      <dgm:prSet presAssocID="{6A3C65EC-20F2-9E4A-A70E-6A6E28C5621F}" presName="Name0" presStyleCnt="0">
        <dgm:presLayoutVars>
          <dgm:chMax val="1"/>
          <dgm:dir/>
          <dgm:animLvl val="ctr"/>
          <dgm:resizeHandles val="exact"/>
        </dgm:presLayoutVars>
      </dgm:prSet>
      <dgm:spPr/>
      <dgm:t>
        <a:bodyPr/>
        <a:lstStyle/>
        <a:p>
          <a:endParaRPr lang="en-US"/>
        </a:p>
      </dgm:t>
    </dgm:pt>
    <dgm:pt modelId="{CD0F64CB-C443-AE42-84C5-EF31F383AA17}" type="pres">
      <dgm:prSet presAssocID="{52A4CDF2-B838-4B42-8972-2811032A2C04}" presName="centerShape" presStyleLbl="node0" presStyleIdx="0" presStyleCnt="1" custScaleX="124182"/>
      <dgm:spPr/>
      <dgm:t>
        <a:bodyPr/>
        <a:lstStyle/>
        <a:p>
          <a:endParaRPr lang="en-US"/>
        </a:p>
      </dgm:t>
    </dgm:pt>
    <dgm:pt modelId="{C211DFE1-8966-3942-A811-5F845D005294}" type="pres">
      <dgm:prSet presAssocID="{F6AD1209-8A46-B049-8C91-0ABC677FA42E}" presName="node" presStyleLbl="node1" presStyleIdx="0" presStyleCnt="6" custScaleX="138622">
        <dgm:presLayoutVars>
          <dgm:bulletEnabled val="1"/>
        </dgm:presLayoutVars>
      </dgm:prSet>
      <dgm:spPr/>
      <dgm:t>
        <a:bodyPr/>
        <a:lstStyle/>
        <a:p>
          <a:endParaRPr lang="en-US"/>
        </a:p>
      </dgm:t>
    </dgm:pt>
    <dgm:pt modelId="{639FA8DF-2CE7-7348-977C-9B1B72D4CDF8}" type="pres">
      <dgm:prSet presAssocID="{F6AD1209-8A46-B049-8C91-0ABC677FA42E}" presName="dummy" presStyleCnt="0"/>
      <dgm:spPr/>
    </dgm:pt>
    <dgm:pt modelId="{310A818F-7A2C-EA46-A384-E7F0C9DEBC92}" type="pres">
      <dgm:prSet presAssocID="{3C5A891C-FCF8-BC41-A509-BA3D394E74AB}" presName="sibTrans" presStyleLbl="sibTrans2D1" presStyleIdx="0" presStyleCnt="6"/>
      <dgm:spPr/>
      <dgm:t>
        <a:bodyPr/>
        <a:lstStyle/>
        <a:p>
          <a:endParaRPr lang="en-US"/>
        </a:p>
      </dgm:t>
    </dgm:pt>
    <dgm:pt modelId="{53A28672-AE9D-BE43-B110-A65F7E06D7D0}" type="pres">
      <dgm:prSet presAssocID="{CE3418C4-0D3B-374E-BCBC-B9EC37C10D61}" presName="node" presStyleLbl="node1" presStyleIdx="1" presStyleCnt="6" custScaleX="139958">
        <dgm:presLayoutVars>
          <dgm:bulletEnabled val="1"/>
        </dgm:presLayoutVars>
      </dgm:prSet>
      <dgm:spPr/>
      <dgm:t>
        <a:bodyPr/>
        <a:lstStyle/>
        <a:p>
          <a:endParaRPr lang="en-US"/>
        </a:p>
      </dgm:t>
    </dgm:pt>
    <dgm:pt modelId="{B1A8C5D3-D4E4-274B-8F83-BE5FAFE52923}" type="pres">
      <dgm:prSet presAssocID="{CE3418C4-0D3B-374E-BCBC-B9EC37C10D61}" presName="dummy" presStyleCnt="0"/>
      <dgm:spPr/>
    </dgm:pt>
    <dgm:pt modelId="{647F1EE0-1957-D049-B9BB-6218832DFFB0}" type="pres">
      <dgm:prSet presAssocID="{EC6F8AF0-58D8-1548-80E7-CDB378DC49B1}" presName="sibTrans" presStyleLbl="sibTrans2D1" presStyleIdx="1" presStyleCnt="6"/>
      <dgm:spPr/>
      <dgm:t>
        <a:bodyPr/>
        <a:lstStyle/>
        <a:p>
          <a:endParaRPr lang="en-US"/>
        </a:p>
      </dgm:t>
    </dgm:pt>
    <dgm:pt modelId="{AB797C12-C407-6E47-AF64-6A3E35A17175}" type="pres">
      <dgm:prSet presAssocID="{85F9B746-6837-E148-BC57-327FDC96EA92}" presName="node" presStyleLbl="node1" presStyleIdx="2" presStyleCnt="6" custScaleX="147143">
        <dgm:presLayoutVars>
          <dgm:bulletEnabled val="1"/>
        </dgm:presLayoutVars>
      </dgm:prSet>
      <dgm:spPr/>
      <dgm:t>
        <a:bodyPr/>
        <a:lstStyle/>
        <a:p>
          <a:endParaRPr lang="en-US"/>
        </a:p>
      </dgm:t>
    </dgm:pt>
    <dgm:pt modelId="{04BB5CA4-D66C-5F40-AD66-FDB0F2B28F90}" type="pres">
      <dgm:prSet presAssocID="{85F9B746-6837-E148-BC57-327FDC96EA92}" presName="dummy" presStyleCnt="0"/>
      <dgm:spPr/>
    </dgm:pt>
    <dgm:pt modelId="{0AEE37F3-1FD7-6F4F-BD54-887708C1DA74}" type="pres">
      <dgm:prSet presAssocID="{556D71E1-AF79-C540-A9A6-12C663EEDB39}" presName="sibTrans" presStyleLbl="sibTrans2D1" presStyleIdx="2" presStyleCnt="6"/>
      <dgm:spPr/>
      <dgm:t>
        <a:bodyPr/>
        <a:lstStyle/>
        <a:p>
          <a:endParaRPr lang="en-US"/>
        </a:p>
      </dgm:t>
    </dgm:pt>
    <dgm:pt modelId="{3BF1DBD4-54E3-C848-AAAF-A2343B624C79}" type="pres">
      <dgm:prSet presAssocID="{093EC480-5F8C-BE41-8F2C-675F95EFF098}" presName="node" presStyleLbl="node1" presStyleIdx="3" presStyleCnt="6" custScaleX="131124">
        <dgm:presLayoutVars>
          <dgm:bulletEnabled val="1"/>
        </dgm:presLayoutVars>
      </dgm:prSet>
      <dgm:spPr/>
      <dgm:t>
        <a:bodyPr/>
        <a:lstStyle/>
        <a:p>
          <a:endParaRPr lang="en-US"/>
        </a:p>
      </dgm:t>
    </dgm:pt>
    <dgm:pt modelId="{E966F324-1447-E447-B2A7-1267512E79BE}" type="pres">
      <dgm:prSet presAssocID="{093EC480-5F8C-BE41-8F2C-675F95EFF098}" presName="dummy" presStyleCnt="0"/>
      <dgm:spPr/>
    </dgm:pt>
    <dgm:pt modelId="{D2987D07-1FFB-3F44-AC05-A5CB7BBD2B3A}" type="pres">
      <dgm:prSet presAssocID="{564C80AD-E88D-F94E-B634-9B96A0D8D11D}" presName="sibTrans" presStyleLbl="sibTrans2D1" presStyleIdx="3" presStyleCnt="6"/>
      <dgm:spPr/>
      <dgm:t>
        <a:bodyPr/>
        <a:lstStyle/>
        <a:p>
          <a:endParaRPr lang="en-US"/>
        </a:p>
      </dgm:t>
    </dgm:pt>
    <dgm:pt modelId="{F30FFBE8-4897-7942-9F17-7433DDF9B346}" type="pres">
      <dgm:prSet presAssocID="{F5F13360-90A5-1D4B-9F9C-22C5341D3F10}" presName="node" presStyleLbl="node1" presStyleIdx="4" presStyleCnt="6" custScaleX="142855">
        <dgm:presLayoutVars>
          <dgm:bulletEnabled val="1"/>
        </dgm:presLayoutVars>
      </dgm:prSet>
      <dgm:spPr/>
      <dgm:t>
        <a:bodyPr/>
        <a:lstStyle/>
        <a:p>
          <a:endParaRPr lang="en-US"/>
        </a:p>
      </dgm:t>
    </dgm:pt>
    <dgm:pt modelId="{75268FBF-F9DF-A14B-ADC5-E771A0EE7168}" type="pres">
      <dgm:prSet presAssocID="{F5F13360-90A5-1D4B-9F9C-22C5341D3F10}" presName="dummy" presStyleCnt="0"/>
      <dgm:spPr/>
    </dgm:pt>
    <dgm:pt modelId="{DC803C7E-C298-C446-A841-104F7FB4C8B1}" type="pres">
      <dgm:prSet presAssocID="{568E4714-C180-CF45-88C5-F223577C7AF7}" presName="sibTrans" presStyleLbl="sibTrans2D1" presStyleIdx="4" presStyleCnt="6"/>
      <dgm:spPr/>
      <dgm:t>
        <a:bodyPr/>
        <a:lstStyle/>
        <a:p>
          <a:endParaRPr lang="en-US"/>
        </a:p>
      </dgm:t>
    </dgm:pt>
    <dgm:pt modelId="{686C51FA-B26E-C244-B505-48EB1856B45D}" type="pres">
      <dgm:prSet presAssocID="{9C70004C-B07A-0D42-A499-15855F1EA66B}" presName="node" presStyleLbl="node1" presStyleIdx="5" presStyleCnt="6" custScaleX="135358">
        <dgm:presLayoutVars>
          <dgm:bulletEnabled val="1"/>
        </dgm:presLayoutVars>
      </dgm:prSet>
      <dgm:spPr/>
      <dgm:t>
        <a:bodyPr/>
        <a:lstStyle/>
        <a:p>
          <a:endParaRPr lang="en-US"/>
        </a:p>
      </dgm:t>
    </dgm:pt>
    <dgm:pt modelId="{2D88A3C9-02DD-754B-B174-173B3535CAB3}" type="pres">
      <dgm:prSet presAssocID="{9C70004C-B07A-0D42-A499-15855F1EA66B}" presName="dummy" presStyleCnt="0"/>
      <dgm:spPr/>
    </dgm:pt>
    <dgm:pt modelId="{B02E29C7-9F41-8F42-B553-869BE202586F}" type="pres">
      <dgm:prSet presAssocID="{065042EC-B480-A541-A863-D499FA988F68}" presName="sibTrans" presStyleLbl="sibTrans2D1" presStyleIdx="5" presStyleCnt="6"/>
      <dgm:spPr/>
      <dgm:t>
        <a:bodyPr/>
        <a:lstStyle/>
        <a:p>
          <a:endParaRPr lang="en-US"/>
        </a:p>
      </dgm:t>
    </dgm:pt>
  </dgm:ptLst>
  <dgm:cxnLst>
    <dgm:cxn modelId="{F2639041-AC16-294D-86F5-A0E42F552260}" srcId="{52A4CDF2-B838-4B42-8972-2811032A2C04}" destId="{093EC480-5F8C-BE41-8F2C-675F95EFF098}" srcOrd="3" destOrd="0" parTransId="{83856E2D-ABB7-4746-B001-6E6E79903D4D}" sibTransId="{564C80AD-E88D-F94E-B634-9B96A0D8D11D}"/>
    <dgm:cxn modelId="{809970E7-DDE4-4642-AA8E-6F239E9CDA06}" type="presOf" srcId="{EC6F8AF0-58D8-1548-80E7-CDB378DC49B1}" destId="{647F1EE0-1957-D049-B9BB-6218832DFFB0}" srcOrd="0" destOrd="0" presId="urn:microsoft.com/office/officeart/2005/8/layout/radial6"/>
    <dgm:cxn modelId="{8A5FB7FE-AC4A-F444-8179-320A41F60BD1}" srcId="{52A4CDF2-B838-4B42-8972-2811032A2C04}" destId="{CE3418C4-0D3B-374E-BCBC-B9EC37C10D61}" srcOrd="1" destOrd="0" parTransId="{0EE15DBC-DD41-F94B-BCFB-DFFC3F869746}" sibTransId="{EC6F8AF0-58D8-1548-80E7-CDB378DC49B1}"/>
    <dgm:cxn modelId="{2125D4E7-891B-6C4B-B4E4-5623A1DF6C53}" type="presOf" srcId="{52A4CDF2-B838-4B42-8972-2811032A2C04}" destId="{CD0F64CB-C443-AE42-84C5-EF31F383AA17}" srcOrd="0" destOrd="0" presId="urn:microsoft.com/office/officeart/2005/8/layout/radial6"/>
    <dgm:cxn modelId="{3959CD7B-E8BD-634A-B677-B21E6E302917}" srcId="{52A4CDF2-B838-4B42-8972-2811032A2C04}" destId="{F5F13360-90A5-1D4B-9F9C-22C5341D3F10}" srcOrd="4" destOrd="0" parTransId="{58C38EDD-6DBE-B048-BCD1-D971D16261E1}" sibTransId="{568E4714-C180-CF45-88C5-F223577C7AF7}"/>
    <dgm:cxn modelId="{135930D0-6D89-D746-98C0-065BE1B1B19E}" type="presOf" srcId="{564C80AD-E88D-F94E-B634-9B96A0D8D11D}" destId="{D2987D07-1FFB-3F44-AC05-A5CB7BBD2B3A}" srcOrd="0" destOrd="0" presId="urn:microsoft.com/office/officeart/2005/8/layout/radial6"/>
    <dgm:cxn modelId="{D9D66800-661B-2F4C-9655-0A05DBF25ED0}" srcId="{6A3C65EC-20F2-9E4A-A70E-6A6E28C5621F}" destId="{52A4CDF2-B838-4B42-8972-2811032A2C04}" srcOrd="0" destOrd="0" parTransId="{197B6EB1-20A6-3545-9F40-2D1931E2E7ED}" sibTransId="{02AA30B1-C335-9442-9E78-7C6C2CA45FFF}"/>
    <dgm:cxn modelId="{12EE5509-A4FC-554E-AC46-22805AE177AD}" type="presOf" srcId="{093EC480-5F8C-BE41-8F2C-675F95EFF098}" destId="{3BF1DBD4-54E3-C848-AAAF-A2343B624C79}" srcOrd="0" destOrd="0" presId="urn:microsoft.com/office/officeart/2005/8/layout/radial6"/>
    <dgm:cxn modelId="{0A503770-5C03-5148-812E-304C574947C1}" type="presOf" srcId="{85F9B746-6837-E148-BC57-327FDC96EA92}" destId="{AB797C12-C407-6E47-AF64-6A3E35A17175}" srcOrd="0" destOrd="0" presId="urn:microsoft.com/office/officeart/2005/8/layout/radial6"/>
    <dgm:cxn modelId="{D7974B4C-40C5-4742-AFC4-2406E4D3201E}" srcId="{52A4CDF2-B838-4B42-8972-2811032A2C04}" destId="{F6AD1209-8A46-B049-8C91-0ABC677FA42E}" srcOrd="0" destOrd="0" parTransId="{70EAF4E3-7E36-2A46-BE70-3E2E2B107AB7}" sibTransId="{3C5A891C-FCF8-BC41-A509-BA3D394E74AB}"/>
    <dgm:cxn modelId="{A9535C18-E537-2747-9390-4FE35EC86464}" type="presOf" srcId="{065042EC-B480-A541-A863-D499FA988F68}" destId="{B02E29C7-9F41-8F42-B553-869BE202586F}" srcOrd="0" destOrd="0" presId="urn:microsoft.com/office/officeart/2005/8/layout/radial6"/>
    <dgm:cxn modelId="{587416FD-2E12-C14D-B41B-6787021BDD5F}" type="presOf" srcId="{CE3418C4-0D3B-374E-BCBC-B9EC37C10D61}" destId="{53A28672-AE9D-BE43-B110-A65F7E06D7D0}" srcOrd="0" destOrd="0" presId="urn:microsoft.com/office/officeart/2005/8/layout/radial6"/>
    <dgm:cxn modelId="{FC7D4462-7E2D-9B43-B63A-0A603B49C453}" type="presOf" srcId="{F5F13360-90A5-1D4B-9F9C-22C5341D3F10}" destId="{F30FFBE8-4897-7942-9F17-7433DDF9B346}" srcOrd="0" destOrd="0" presId="urn:microsoft.com/office/officeart/2005/8/layout/radial6"/>
    <dgm:cxn modelId="{FF88F323-F1A8-AF45-97EF-3CC8F98A12C8}" type="presOf" srcId="{6A3C65EC-20F2-9E4A-A70E-6A6E28C5621F}" destId="{D68C4394-DDAC-D04A-9FD5-0B81069EB6AC}" srcOrd="0" destOrd="0" presId="urn:microsoft.com/office/officeart/2005/8/layout/radial6"/>
    <dgm:cxn modelId="{83BCA231-C638-7742-BCDF-6079CCC65DE3}" type="presOf" srcId="{556D71E1-AF79-C540-A9A6-12C663EEDB39}" destId="{0AEE37F3-1FD7-6F4F-BD54-887708C1DA74}" srcOrd="0" destOrd="0" presId="urn:microsoft.com/office/officeart/2005/8/layout/radial6"/>
    <dgm:cxn modelId="{42D67046-3953-9D4F-8C8C-3B83E8A02BF0}" srcId="{52A4CDF2-B838-4B42-8972-2811032A2C04}" destId="{9C70004C-B07A-0D42-A499-15855F1EA66B}" srcOrd="5" destOrd="0" parTransId="{016B3FED-EEBB-A44D-8B26-1F17AA6CD867}" sibTransId="{065042EC-B480-A541-A863-D499FA988F68}"/>
    <dgm:cxn modelId="{33B6FA01-88A5-C446-A25B-E59F143A8AF4}" type="presOf" srcId="{9C70004C-B07A-0D42-A499-15855F1EA66B}" destId="{686C51FA-B26E-C244-B505-48EB1856B45D}" srcOrd="0" destOrd="0" presId="urn:microsoft.com/office/officeart/2005/8/layout/radial6"/>
    <dgm:cxn modelId="{FE31F15B-7DEA-264C-87F2-94B1ED7539F3}" type="presOf" srcId="{3C5A891C-FCF8-BC41-A509-BA3D394E74AB}" destId="{310A818F-7A2C-EA46-A384-E7F0C9DEBC92}" srcOrd="0" destOrd="0" presId="urn:microsoft.com/office/officeart/2005/8/layout/radial6"/>
    <dgm:cxn modelId="{4BCF72C4-66FB-ED46-96DF-A6C44F67981B}" type="presOf" srcId="{F6AD1209-8A46-B049-8C91-0ABC677FA42E}" destId="{C211DFE1-8966-3942-A811-5F845D005294}" srcOrd="0" destOrd="0" presId="urn:microsoft.com/office/officeart/2005/8/layout/radial6"/>
    <dgm:cxn modelId="{14493945-D6B6-1645-8BC2-308C85B59645}" srcId="{52A4CDF2-B838-4B42-8972-2811032A2C04}" destId="{85F9B746-6837-E148-BC57-327FDC96EA92}" srcOrd="2" destOrd="0" parTransId="{42C775D6-3789-634A-A346-BB33E89DFAF9}" sibTransId="{556D71E1-AF79-C540-A9A6-12C663EEDB39}"/>
    <dgm:cxn modelId="{D13B7117-75CC-9D47-9CA8-95A8838B5DC1}" type="presOf" srcId="{568E4714-C180-CF45-88C5-F223577C7AF7}" destId="{DC803C7E-C298-C446-A841-104F7FB4C8B1}" srcOrd="0" destOrd="0" presId="urn:microsoft.com/office/officeart/2005/8/layout/radial6"/>
    <dgm:cxn modelId="{7C4572AC-D8DF-B544-91F6-AE6B2BCB76C1}" type="presParOf" srcId="{D68C4394-DDAC-D04A-9FD5-0B81069EB6AC}" destId="{CD0F64CB-C443-AE42-84C5-EF31F383AA17}" srcOrd="0" destOrd="0" presId="urn:microsoft.com/office/officeart/2005/8/layout/radial6"/>
    <dgm:cxn modelId="{CE51B2AA-23B4-DE4A-BB1C-6911ED07C1D2}" type="presParOf" srcId="{D68C4394-DDAC-D04A-9FD5-0B81069EB6AC}" destId="{C211DFE1-8966-3942-A811-5F845D005294}" srcOrd="1" destOrd="0" presId="urn:microsoft.com/office/officeart/2005/8/layout/radial6"/>
    <dgm:cxn modelId="{BA829461-FA60-A145-B818-CFB6782F6DE8}" type="presParOf" srcId="{D68C4394-DDAC-D04A-9FD5-0B81069EB6AC}" destId="{639FA8DF-2CE7-7348-977C-9B1B72D4CDF8}" srcOrd="2" destOrd="0" presId="urn:microsoft.com/office/officeart/2005/8/layout/radial6"/>
    <dgm:cxn modelId="{010AE120-D9CD-D24E-B7A9-324661B3CC12}" type="presParOf" srcId="{D68C4394-DDAC-D04A-9FD5-0B81069EB6AC}" destId="{310A818F-7A2C-EA46-A384-E7F0C9DEBC92}" srcOrd="3" destOrd="0" presId="urn:microsoft.com/office/officeart/2005/8/layout/radial6"/>
    <dgm:cxn modelId="{788BDE4A-0422-9C4F-8420-1BBB1EA9FD01}" type="presParOf" srcId="{D68C4394-DDAC-D04A-9FD5-0B81069EB6AC}" destId="{53A28672-AE9D-BE43-B110-A65F7E06D7D0}" srcOrd="4" destOrd="0" presId="urn:microsoft.com/office/officeart/2005/8/layout/radial6"/>
    <dgm:cxn modelId="{553D8D1C-29A1-D642-A708-E2BA0FBBF45A}" type="presParOf" srcId="{D68C4394-DDAC-D04A-9FD5-0B81069EB6AC}" destId="{B1A8C5D3-D4E4-274B-8F83-BE5FAFE52923}" srcOrd="5" destOrd="0" presId="urn:microsoft.com/office/officeart/2005/8/layout/radial6"/>
    <dgm:cxn modelId="{8658A82D-261B-7A4B-B2A0-D006ED37A36C}" type="presParOf" srcId="{D68C4394-DDAC-D04A-9FD5-0B81069EB6AC}" destId="{647F1EE0-1957-D049-B9BB-6218832DFFB0}" srcOrd="6" destOrd="0" presId="urn:microsoft.com/office/officeart/2005/8/layout/radial6"/>
    <dgm:cxn modelId="{33DEAC34-9AD2-FA4E-BA3A-E989CD54FB9A}" type="presParOf" srcId="{D68C4394-DDAC-D04A-9FD5-0B81069EB6AC}" destId="{AB797C12-C407-6E47-AF64-6A3E35A17175}" srcOrd="7" destOrd="0" presId="urn:microsoft.com/office/officeart/2005/8/layout/radial6"/>
    <dgm:cxn modelId="{7E6E5EEB-20A0-4040-BD4C-868EB22C0527}" type="presParOf" srcId="{D68C4394-DDAC-D04A-9FD5-0B81069EB6AC}" destId="{04BB5CA4-D66C-5F40-AD66-FDB0F2B28F90}" srcOrd="8" destOrd="0" presId="urn:microsoft.com/office/officeart/2005/8/layout/radial6"/>
    <dgm:cxn modelId="{A5553491-787F-FA4C-B3BD-D17D87579186}" type="presParOf" srcId="{D68C4394-DDAC-D04A-9FD5-0B81069EB6AC}" destId="{0AEE37F3-1FD7-6F4F-BD54-887708C1DA74}" srcOrd="9" destOrd="0" presId="urn:microsoft.com/office/officeart/2005/8/layout/radial6"/>
    <dgm:cxn modelId="{9E566E2B-3086-D044-A82E-156663F485FE}" type="presParOf" srcId="{D68C4394-DDAC-D04A-9FD5-0B81069EB6AC}" destId="{3BF1DBD4-54E3-C848-AAAF-A2343B624C79}" srcOrd="10" destOrd="0" presId="urn:microsoft.com/office/officeart/2005/8/layout/radial6"/>
    <dgm:cxn modelId="{36C32D7A-4282-2A40-A620-85C2D201437C}" type="presParOf" srcId="{D68C4394-DDAC-D04A-9FD5-0B81069EB6AC}" destId="{E966F324-1447-E447-B2A7-1267512E79BE}" srcOrd="11" destOrd="0" presId="urn:microsoft.com/office/officeart/2005/8/layout/radial6"/>
    <dgm:cxn modelId="{6FC68B2B-7496-3B4E-933A-EF9D21038703}" type="presParOf" srcId="{D68C4394-DDAC-D04A-9FD5-0B81069EB6AC}" destId="{D2987D07-1FFB-3F44-AC05-A5CB7BBD2B3A}" srcOrd="12" destOrd="0" presId="urn:microsoft.com/office/officeart/2005/8/layout/radial6"/>
    <dgm:cxn modelId="{1A716132-69AF-BC45-91FD-B42A5CEA7557}" type="presParOf" srcId="{D68C4394-DDAC-D04A-9FD5-0B81069EB6AC}" destId="{F30FFBE8-4897-7942-9F17-7433DDF9B346}" srcOrd="13" destOrd="0" presId="urn:microsoft.com/office/officeart/2005/8/layout/radial6"/>
    <dgm:cxn modelId="{F1389445-A6AE-C042-A12C-762D6B4DCC5C}" type="presParOf" srcId="{D68C4394-DDAC-D04A-9FD5-0B81069EB6AC}" destId="{75268FBF-F9DF-A14B-ADC5-E771A0EE7168}" srcOrd="14" destOrd="0" presId="urn:microsoft.com/office/officeart/2005/8/layout/radial6"/>
    <dgm:cxn modelId="{6DD4E39B-2C7F-D643-AE67-2F588CF1F157}" type="presParOf" srcId="{D68C4394-DDAC-D04A-9FD5-0B81069EB6AC}" destId="{DC803C7E-C298-C446-A841-104F7FB4C8B1}" srcOrd="15" destOrd="0" presId="urn:microsoft.com/office/officeart/2005/8/layout/radial6"/>
    <dgm:cxn modelId="{5E98634B-1760-0949-8AFC-FCFF016C7D09}" type="presParOf" srcId="{D68C4394-DDAC-D04A-9FD5-0B81069EB6AC}" destId="{686C51FA-B26E-C244-B505-48EB1856B45D}" srcOrd="16" destOrd="0" presId="urn:microsoft.com/office/officeart/2005/8/layout/radial6"/>
    <dgm:cxn modelId="{78301151-0ABB-1747-BD5D-9605E2100510}" type="presParOf" srcId="{D68C4394-DDAC-D04A-9FD5-0B81069EB6AC}" destId="{2D88A3C9-02DD-754B-B174-173B3535CAB3}" srcOrd="17" destOrd="0" presId="urn:microsoft.com/office/officeart/2005/8/layout/radial6"/>
    <dgm:cxn modelId="{F0634D27-62D4-AC4E-AFE4-1D49FEB44F7F}" type="presParOf" srcId="{D68C4394-DDAC-D04A-9FD5-0B81069EB6AC}" destId="{B02E29C7-9F41-8F42-B553-869BE202586F}" srcOrd="18"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46063"/>
            <a:ext cx="6985000" cy="611187"/>
          </a:xfrm>
          <a:prstGeom prst="rect">
            <a:avLst/>
          </a:prstGeom>
        </p:spPr>
        <p:txBody>
          <a:bodyPr vert="horz" wrap="square" lIns="91440" tIns="45720" rIns="91440" bIns="45720" numCol="1" anchor="t" anchorCtr="0" compatLnSpc="1">
            <a:prstTxWarp prst="textNoShape">
              <a:avLst/>
            </a:prstTxWarp>
          </a:bodyPr>
          <a:lstStyle>
            <a:lvl1pPr algn="ctr">
              <a:defRPr sz="1100" b="1">
                <a:cs typeface="Arial" charset="0"/>
              </a:defRPr>
            </a:lvl1pPr>
          </a:lstStyle>
          <a:p>
            <a:r>
              <a:rPr lang="en-US" altLang="en-US"/>
              <a:t>Successful Implementation of Catheter-Associated Urinary Tract Infection Prevention Bundles</a:t>
            </a:r>
            <a:br>
              <a:rPr lang="en-US" altLang="en-US"/>
            </a:br>
            <a:r>
              <a:rPr lang="en-US" altLang="en-US"/>
              <a:t>Prof. Sarah L. Krein, University of Michigan</a:t>
            </a:r>
            <a:br>
              <a:rPr lang="en-US" altLang="en-US"/>
            </a:br>
            <a:r>
              <a:rPr lang="en-US" altLang="en-US"/>
              <a:t>A Webber Training Teleclass</a:t>
            </a:r>
          </a:p>
        </p:txBody>
      </p:sp>
      <p:sp>
        <p:nvSpPr>
          <p:cNvPr id="4" name="Footer Placeholder 3"/>
          <p:cNvSpPr>
            <a:spLocks noGrp="1"/>
          </p:cNvSpPr>
          <p:nvPr>
            <p:ph type="ftr" sz="quarter" idx="2"/>
          </p:nvPr>
        </p:nvSpPr>
        <p:spPr>
          <a:xfrm>
            <a:off x="0" y="8388350"/>
            <a:ext cx="6985000" cy="463550"/>
          </a:xfrm>
          <a:prstGeom prst="rect">
            <a:avLst/>
          </a:prstGeom>
        </p:spPr>
        <p:txBody>
          <a:bodyPr vert="horz" wrap="square" lIns="91440" tIns="45720" rIns="91440" bIns="45720" numCol="1" anchor="b" anchorCtr="0" compatLnSpc="1">
            <a:prstTxWarp prst="textNoShape">
              <a:avLst/>
            </a:prstTxWarp>
          </a:bodyPr>
          <a:lstStyle>
            <a:lvl1pPr algn="ctr">
              <a:defRPr sz="1100" b="1"/>
            </a:lvl1pPr>
          </a:lstStyle>
          <a:p>
            <a:r>
              <a:rPr lang="en-US" altLang="en-US"/>
              <a:t>Hosted by Martin Kiernan, University of West London </a:t>
            </a:r>
          </a:p>
          <a:p>
            <a:r>
              <a:rPr lang="en-US" altLang="en-US"/>
              <a:t>www.webbertraining.com</a:t>
            </a:r>
          </a:p>
        </p:txBody>
      </p:sp>
      <p:sp>
        <p:nvSpPr>
          <p:cNvPr id="5" name="Slide Number Placeholder 4"/>
          <p:cNvSpPr>
            <a:spLocks noGrp="1"/>
          </p:cNvSpPr>
          <p:nvPr>
            <p:ph type="sldNum" sz="quarter" idx="3"/>
          </p:nvPr>
        </p:nvSpPr>
        <p:spPr>
          <a:xfrm>
            <a:off x="3956050" y="8805863"/>
            <a:ext cx="3027363" cy="46355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989FC8A-C156-44C9-8162-F4F43651F194}" type="slidenum">
              <a:rPr lang="en-US" altLang="en-US"/>
              <a:pPr/>
              <a:t>‹#›</a:t>
            </a:fld>
            <a:endParaRPr lang="en-US" altLang="en-US"/>
          </a:p>
        </p:txBody>
      </p:sp>
    </p:spTree>
    <p:extLst>
      <p:ext uri="{BB962C8B-B14F-4D97-AF65-F5344CB8AC3E}">
        <p14:creationId xmlns:p14="http://schemas.microsoft.com/office/powerpoint/2010/main" val="3937225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defTabSz="928688" eaLnBrk="0" hangingPunct="0">
              <a:defRPr sz="1200"/>
            </a:lvl1pPr>
          </a:lstStyle>
          <a:p>
            <a:endParaRPr lang="en-US" altLang="en-US"/>
          </a:p>
        </p:txBody>
      </p:sp>
      <p:sp>
        <p:nvSpPr>
          <p:cNvPr id="98307"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0" hangingPunct="0">
              <a:defRPr sz="1200"/>
            </a:lvl1pPr>
          </a:lstStyle>
          <a:p>
            <a:endParaRPr lang="en-US" altLang="en-US"/>
          </a:p>
        </p:txBody>
      </p:sp>
      <p:sp>
        <p:nvSpPr>
          <p:cNvPr id="84996" name="Rectangle 4"/>
          <p:cNvSpPr>
            <a:spLocks noGrp="1" noRot="1" noChangeAspect="1" noChangeArrowheads="1" noTextEdit="1"/>
          </p:cNvSpPr>
          <p:nvPr>
            <p:ph type="sldImg" idx="2"/>
          </p:nvPr>
        </p:nvSpPr>
        <p:spPr bwMode="auto">
          <a:xfrm>
            <a:off x="1174750" y="695325"/>
            <a:ext cx="4637088"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9"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8310"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defTabSz="928688" eaLnBrk="0" hangingPunct="0">
              <a:defRPr sz="1200"/>
            </a:lvl1pPr>
          </a:lstStyle>
          <a:p>
            <a:endParaRPr lang="en-US" altLang="en-US"/>
          </a:p>
        </p:txBody>
      </p:sp>
      <p:sp>
        <p:nvSpPr>
          <p:cNvPr id="98311"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0" hangingPunct="0">
              <a:defRPr sz="1200"/>
            </a:lvl1pPr>
          </a:lstStyle>
          <a:p>
            <a:fld id="{1AE04089-5843-44BD-A8E4-86133B53DE60}" type="slidenum">
              <a:rPr lang="en-US" altLang="en-US"/>
              <a:pPr/>
              <a:t>‹#›</a:t>
            </a:fld>
            <a:endParaRPr lang="en-US" altLang="en-US"/>
          </a:p>
        </p:txBody>
      </p:sp>
    </p:spTree>
    <p:extLst>
      <p:ext uri="{BB962C8B-B14F-4D97-AF65-F5344CB8AC3E}">
        <p14:creationId xmlns:p14="http://schemas.microsoft.com/office/powerpoint/2010/main" val="33918759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4" charset="-128"/>
        <a:cs typeface="ＭＳ Ｐゴシック" pitchFamily="4"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pitchFamily="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pitchFamily="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pitchFamily="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itchFamily="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pitchFamily="4" charset="-128"/>
              </a:defRPr>
            </a:lvl1pPr>
            <a:lvl2pPr marL="37931725" indent="-37474525" defTabSz="931863"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56D8B43E-10FC-4546-8FFE-7A67F390FE66}" type="slidenum">
              <a:rPr lang="en-US" altLang="en-US" sz="1200">
                <a:solidFill>
                  <a:srgbClr val="000000"/>
                </a:solidFill>
                <a:latin typeface="Times New Roman" pitchFamily="4" charset="0"/>
              </a:rPr>
              <a:pPr/>
              <a:t>1</a:t>
            </a:fld>
            <a:endParaRPr lang="en-US" altLang="en-US" sz="1200">
              <a:solidFill>
                <a:srgbClr val="000000"/>
              </a:solidFill>
              <a:latin typeface="Times New Roman" pitchFamily="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xfrm>
            <a:off x="987425" y="4406900"/>
            <a:ext cx="5124450" cy="41735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charset="0"/>
                <a:ea typeface="ＭＳ Ｐゴシック" pitchFamily="4" charset="-128"/>
              </a:defRPr>
            </a:lvl1pPr>
            <a:lvl2pPr marL="37931725" indent="-37474525" defTabSz="928688"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B132DC95-BB8E-4B71-A441-49F14C9CC86F}" type="slidenum">
              <a:rPr lang="en-US" altLang="en-US" sz="1200">
                <a:solidFill>
                  <a:srgbClr val="000000"/>
                </a:solidFill>
              </a:rPr>
              <a:pPr/>
              <a:t>13</a:t>
            </a:fld>
            <a:endParaRPr lang="en-US" altLang="en-US" sz="1200">
              <a:solidFill>
                <a:srgbClr val="000000"/>
              </a:solidFill>
            </a:endParaRPr>
          </a:p>
        </p:txBody>
      </p:sp>
      <p:sp>
        <p:nvSpPr>
          <p:cNvPr id="108547" name="Rectangle 2"/>
          <p:cNvSpPr>
            <a:spLocks noGrp="1" noRot="1" noChangeAspect="1" noChangeArrowheads="1" noTextEdit="1"/>
          </p:cNvSpPr>
          <p:nvPr>
            <p:ph type="sldImg"/>
          </p:nvPr>
        </p:nvSpPr>
        <p:spPr>
          <a:xfrm>
            <a:off x="1252538" y="-1057275"/>
            <a:ext cx="4635500" cy="3476625"/>
          </a:xfrm>
          <a:ln/>
        </p:spPr>
      </p:sp>
      <p:sp>
        <p:nvSpPr>
          <p:cNvPr id="108548" name="Rectangle 3"/>
          <p:cNvSpPr>
            <a:spLocks noGrp="1" noChangeArrowheads="1"/>
          </p:cNvSpPr>
          <p:nvPr>
            <p:ph type="body" idx="1"/>
          </p:nvPr>
        </p:nvSpPr>
        <p:spPr>
          <a:xfrm>
            <a:off x="341313" y="2593975"/>
            <a:ext cx="6340475" cy="6191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400" smtClean="0">
              <a:latin typeface="Times New Roman" pitchFamily="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4" charset="0"/>
            </a:endParaRP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charset="0"/>
                <a:ea typeface="ＭＳ Ｐゴシック" pitchFamily="4" charset="-128"/>
              </a:defRPr>
            </a:lvl1pPr>
            <a:lvl2pPr marL="37931725" indent="-37474525" defTabSz="928688"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CAAA6DFB-D025-4664-93C1-7DA13B0D74A2}" type="slidenum">
              <a:rPr lang="en-US" altLang="en-US" sz="1200"/>
              <a:pPr/>
              <a:t>14</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
          <p:cNvSpPr>
            <a:spLocks noGrp="1" noRot="1" noChangeAspect="1" noChangeArrowheads="1"/>
          </p:cNvSpPr>
          <p:nvPr>
            <p:ph type="sldImg"/>
          </p:nvPr>
        </p:nvSpPr>
        <p:spPr>
          <a:xfrm>
            <a:off x="1174750" y="695325"/>
            <a:ext cx="4635500" cy="3476625"/>
          </a:xfrm>
          <a:solidFill>
            <a:srgbClr val="FFFFFF"/>
          </a:solidFill>
          <a:ln/>
        </p:spPr>
      </p:sp>
      <p:sp>
        <p:nvSpPr>
          <p:cNvPr id="112643"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Helvetica" pitchFamily="4" charset="0"/>
              <a:cs typeface="Helvetica" pitchFamily="4" charset="0"/>
              <a:sym typeface="Helvetica" pitchFamily="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hape 268"/>
          <p:cNvSpPr>
            <a:spLocks noGrp="1" noRot="1" noChangeAspect="1"/>
          </p:cNvSpPr>
          <p:nvPr>
            <p:ph type="sldImg"/>
          </p:nvPr>
        </p:nvSpPr>
        <p:spPr>
          <a:xfrm>
            <a:off x="1174750" y="695325"/>
            <a:ext cx="4635500" cy="3476625"/>
          </a:xfrm>
          <a:ln/>
        </p:spPr>
      </p:sp>
      <p:sp>
        <p:nvSpPr>
          <p:cNvPr id="114691" name="Shape 269"/>
          <p:cNvSpPr>
            <a:spLocks noGrp="1"/>
          </p:cNvSpPr>
          <p:nvPr>
            <p:ph type="body"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defTabSz="463550"/>
            <a:endParaRPr lang="en-US" altLang="en-US" sz="1800" smtClean="0">
              <a:latin typeface="Helvetica" pitchFamily="4" charset="0"/>
              <a:cs typeface="Helvetica" pitchFamily="4" charset="0"/>
              <a:sym typeface="Helvetica" pitchFamily="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charset="0"/>
                <a:ea typeface="ＭＳ Ｐゴシック" pitchFamily="4" charset="-128"/>
              </a:defRPr>
            </a:lvl1pPr>
            <a:lvl2pPr marL="37931725" indent="-37474525" defTabSz="928688"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B5655A3E-F3A0-4FD2-80C3-7B6F433406CA}" type="slidenum">
              <a:rPr lang="en-US" altLang="en-US" sz="1200"/>
              <a:pPr/>
              <a:t>18</a:t>
            </a:fld>
            <a:endParaRPr lang="en-US" altLang="en-US" sz="1200"/>
          </a:p>
        </p:txBody>
      </p:sp>
      <p:sp>
        <p:nvSpPr>
          <p:cNvPr id="117763"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18" tIns="45152" rIns="91918" bIns="45152"/>
          <a:lstStyle/>
          <a:p>
            <a:endParaRPr lang="en-US" altLang="en-US" smtClean="0">
              <a:latin typeface="Times New Roman" pitchFamily="4" charset="0"/>
            </a:endParaRPr>
          </a:p>
        </p:txBody>
      </p:sp>
      <p:sp>
        <p:nvSpPr>
          <p:cNvPr id="117764" name="Rectangle 3"/>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charset="0"/>
                <a:ea typeface="ＭＳ Ｐゴシック" pitchFamily="4" charset="-128"/>
              </a:defRPr>
            </a:lvl1pPr>
            <a:lvl2pPr marL="37931725" indent="-37474525" defTabSz="928688"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799F4BFE-D599-4E6C-9130-C9112FC04F1C}" type="slidenum">
              <a:rPr lang="en-US" altLang="en-US" sz="1200"/>
              <a:pPr/>
              <a:t>19</a:t>
            </a:fld>
            <a:endParaRPr lang="en-US" altLang="en-US" sz="1200"/>
          </a:p>
        </p:txBody>
      </p:sp>
      <p:sp>
        <p:nvSpPr>
          <p:cNvPr id="119811" name="Rectangle 2"/>
          <p:cNvSpPr>
            <a:spLocks noGrp="1" noRot="1" noChangeAspect="1" noChangeArrowheads="1" noTextEdit="1"/>
          </p:cNvSpPr>
          <p:nvPr>
            <p:ph type="sldImg"/>
          </p:nvPr>
        </p:nvSpPr>
        <p:spPr>
          <a:xfrm>
            <a:off x="1155700" y="153988"/>
            <a:ext cx="4637088" cy="3476625"/>
          </a:xfrm>
          <a:ln/>
        </p:spPr>
      </p:sp>
      <p:sp>
        <p:nvSpPr>
          <p:cNvPr id="119812" name="Rectangle 3"/>
          <p:cNvSpPr>
            <a:spLocks noGrp="1" noChangeArrowheads="1"/>
          </p:cNvSpPr>
          <p:nvPr>
            <p:ph type="body" idx="1"/>
          </p:nvPr>
        </p:nvSpPr>
        <p:spPr>
          <a:xfrm>
            <a:off x="387350" y="3708400"/>
            <a:ext cx="6442075" cy="43259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ct val="40000"/>
              </a:spcAft>
            </a:pPr>
            <a:endParaRPr lang="en-US" altLang="en-US" sz="2300" smtClean="0">
              <a:latin typeface="Times New Roman" pitchFamily="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charset="0"/>
                <a:ea typeface="ＭＳ Ｐゴシック" pitchFamily="4" charset="-128"/>
              </a:defRPr>
            </a:lvl1pPr>
            <a:lvl2pPr marL="37931725" indent="-37474525" defTabSz="928688"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677A6529-0A17-4310-9FCD-15422683F958}" type="slidenum">
              <a:rPr lang="en-US" altLang="en-US" sz="1200">
                <a:solidFill>
                  <a:srgbClr val="000000"/>
                </a:solidFill>
              </a:rPr>
              <a:pPr/>
              <a:t>20</a:t>
            </a:fld>
            <a:endParaRPr lang="en-US" altLang="en-US" sz="1200">
              <a:solidFill>
                <a:srgbClr val="000000"/>
              </a:solidFill>
            </a:endParaRPr>
          </a:p>
        </p:txBody>
      </p:sp>
      <p:sp>
        <p:nvSpPr>
          <p:cNvPr id="121859" name="Rectangle 2"/>
          <p:cNvSpPr>
            <a:spLocks noGrp="1" noRot="1" noChangeAspect="1" noChangeArrowheads="1" noTextEdit="1"/>
          </p:cNvSpPr>
          <p:nvPr>
            <p:ph type="sldImg"/>
          </p:nvPr>
        </p:nvSpPr>
        <p:spPr>
          <a:xfrm>
            <a:off x="1155700" y="153988"/>
            <a:ext cx="4637088" cy="3476625"/>
          </a:xfrm>
          <a:ln/>
        </p:spPr>
      </p:sp>
      <p:sp>
        <p:nvSpPr>
          <p:cNvPr id="121860" name="Rectangle 3"/>
          <p:cNvSpPr>
            <a:spLocks noGrp="1" noChangeArrowheads="1"/>
          </p:cNvSpPr>
          <p:nvPr>
            <p:ph type="body" idx="1"/>
          </p:nvPr>
        </p:nvSpPr>
        <p:spPr>
          <a:xfrm>
            <a:off x="387350" y="3708400"/>
            <a:ext cx="6442075" cy="43259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ct val="40000"/>
              </a:spcAft>
            </a:pPr>
            <a:endParaRPr lang="en-US" altLang="en-US" sz="2300" smtClean="0">
              <a:latin typeface="Times New Roman" pitchFamily="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1"/>
          <p:cNvSpPr>
            <a:spLocks noGrp="1" noRot="1" noChangeAspect="1" noChangeArrowheads="1"/>
          </p:cNvSpPr>
          <p:nvPr>
            <p:ph type="sldImg"/>
          </p:nvPr>
        </p:nvSpPr>
        <p:spPr>
          <a:xfrm>
            <a:off x="1174750" y="695325"/>
            <a:ext cx="4635500" cy="3476625"/>
          </a:xfrm>
          <a:solidFill>
            <a:srgbClr val="FFFFFF"/>
          </a:solidFill>
          <a:ln/>
        </p:spPr>
      </p:sp>
      <p:sp>
        <p:nvSpPr>
          <p:cNvPr id="124931"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Helvetica" pitchFamily="4" charset="0"/>
              <a:cs typeface="Helvetica" pitchFamily="4" charset="0"/>
              <a:sym typeface="Helvetica" pitchFamily="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charset="0"/>
                <a:ea typeface="ＭＳ Ｐゴシック" pitchFamily="4" charset="-128"/>
              </a:defRPr>
            </a:lvl1pPr>
            <a:lvl2pPr marL="37931725" indent="-37474525" defTabSz="928688"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2378F496-9BB5-4096-9687-26777A3385E3}" type="slidenum">
              <a:rPr lang="en-US" altLang="en-US" sz="1200"/>
              <a:pPr/>
              <a:t>23</a:t>
            </a:fld>
            <a:endParaRPr lang="en-US" altLang="en-US" sz="120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1"/>
          <p:cNvSpPr>
            <a:spLocks noGrp="1" noRot="1" noChangeAspect="1" noChangeArrowheads="1"/>
          </p:cNvSpPr>
          <p:nvPr>
            <p:ph type="sldImg"/>
          </p:nvPr>
        </p:nvSpPr>
        <p:spPr>
          <a:xfrm>
            <a:off x="1174750" y="695325"/>
            <a:ext cx="4635500" cy="3476625"/>
          </a:xfrm>
          <a:solidFill>
            <a:srgbClr val="FFFFFF"/>
          </a:solidFill>
          <a:ln/>
        </p:spPr>
      </p:sp>
      <p:sp>
        <p:nvSpPr>
          <p:cNvPr id="130051"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Helvetica" pitchFamily="4" charset="0"/>
              <a:cs typeface="Helvetica" pitchFamily="4" charset="0"/>
              <a:sym typeface="Helvetica" pitchFamily="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charset="0"/>
                <a:ea typeface="ＭＳ Ｐゴシック" pitchFamily="4" charset="-128"/>
              </a:defRPr>
            </a:lvl1pPr>
            <a:lvl2pPr marL="37931725" indent="-37474525" defTabSz="928688"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BB58A35D-C54E-4CA8-8211-F95389401E70}" type="slidenum">
              <a:rPr lang="en-US" altLang="en-US" sz="1200"/>
              <a:pPr/>
              <a:t>4</a:t>
            </a:fld>
            <a:endParaRPr lang="en-US" altLang="en-US"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charset="0"/>
                <a:ea typeface="ＭＳ Ｐゴシック" pitchFamily="4" charset="-128"/>
              </a:defRPr>
            </a:lvl1pPr>
            <a:lvl2pPr marL="37931725" indent="-37474525" defTabSz="928688"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1C5FC4A8-0473-46BE-B208-A1B2527E20A3}" type="slidenum">
              <a:rPr lang="en-US" altLang="en-US" sz="1200">
                <a:solidFill>
                  <a:srgbClr val="000000"/>
                </a:solidFill>
              </a:rPr>
              <a:pPr/>
              <a:t>27</a:t>
            </a:fld>
            <a:endParaRPr lang="en-US" altLang="en-US" sz="1200">
              <a:solidFill>
                <a:srgbClr val="000000"/>
              </a:solidFill>
            </a:endParaRPr>
          </a:p>
        </p:txBody>
      </p:sp>
      <p:sp>
        <p:nvSpPr>
          <p:cNvPr id="133123" name="Rectangle 2"/>
          <p:cNvSpPr>
            <a:spLocks noGrp="1" noRot="1" noChangeAspect="1" noChangeArrowheads="1" noTextEdit="1"/>
          </p:cNvSpPr>
          <p:nvPr>
            <p:ph type="sldImg"/>
          </p:nvPr>
        </p:nvSpPr>
        <p:spPr>
          <a:xfrm>
            <a:off x="1155700" y="153988"/>
            <a:ext cx="4637088" cy="3476625"/>
          </a:xfrm>
          <a:ln/>
        </p:spPr>
      </p:sp>
      <p:sp>
        <p:nvSpPr>
          <p:cNvPr id="133124" name="Rectangle 3"/>
          <p:cNvSpPr>
            <a:spLocks noGrp="1" noChangeArrowheads="1"/>
          </p:cNvSpPr>
          <p:nvPr>
            <p:ph type="body" idx="1"/>
          </p:nvPr>
        </p:nvSpPr>
        <p:spPr>
          <a:xfrm>
            <a:off x="387350" y="3708400"/>
            <a:ext cx="6442075" cy="43259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ct val="40000"/>
              </a:spcAft>
            </a:pPr>
            <a:endParaRPr lang="en-US" altLang="en-US" sz="2300" b="1" smtClean="0">
              <a:solidFill>
                <a:srgbClr val="FF0000"/>
              </a:solidFill>
              <a:latin typeface="Times New Roman" pitchFamily="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4" charset="0"/>
            </a:endParaRP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charset="0"/>
                <a:ea typeface="ＭＳ Ｐゴシック" pitchFamily="4" charset="-128"/>
              </a:defRPr>
            </a:lvl1pPr>
            <a:lvl2pPr marL="37931725" indent="-37474525" defTabSz="928688"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64CF0075-9B6A-498F-841D-CD3AF2AE156E}" type="slidenum">
              <a:rPr lang="en-US" altLang="en-US" sz="1200">
                <a:solidFill>
                  <a:srgbClr val="000000"/>
                </a:solidFill>
              </a:rPr>
              <a:pPr/>
              <a:t>28</a:t>
            </a:fld>
            <a:endParaRPr lang="en-US" altLang="en-US" sz="120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
          <p:cNvSpPr>
            <a:spLocks noGrp="1" noRot="1" noChangeAspect="1" noChangeArrowheads="1"/>
          </p:cNvSpPr>
          <p:nvPr>
            <p:ph type="sldImg"/>
          </p:nvPr>
        </p:nvSpPr>
        <p:spPr>
          <a:xfrm>
            <a:off x="1174750" y="695325"/>
            <a:ext cx="4635500" cy="3476625"/>
          </a:xfrm>
          <a:solidFill>
            <a:srgbClr val="FFFFFF"/>
          </a:solidFill>
          <a:ln/>
        </p:spPr>
      </p:sp>
      <p:sp>
        <p:nvSpPr>
          <p:cNvPr id="137219"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Helvetica" pitchFamily="4" charset="0"/>
              <a:cs typeface="Helvetica" pitchFamily="4" charset="0"/>
              <a:sym typeface="Helvetica" pitchFamily="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charset="0"/>
                <a:ea typeface="ＭＳ Ｐゴシック" pitchFamily="4" charset="-128"/>
              </a:defRPr>
            </a:lvl1pPr>
            <a:lvl2pPr marL="37931725" indent="-37474525" defTabSz="928688"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ADE9F953-CF88-4EB4-9368-986BB10042B5}" type="slidenum">
              <a:rPr lang="en-US" altLang="en-US" sz="1200">
                <a:solidFill>
                  <a:srgbClr val="000000"/>
                </a:solidFill>
              </a:rPr>
              <a:pPr/>
              <a:t>32</a:t>
            </a:fld>
            <a:endParaRPr lang="en-US" altLang="en-US" sz="1200">
              <a:solidFill>
                <a:srgbClr val="000000"/>
              </a:solidFill>
            </a:endParaRPr>
          </a:p>
        </p:txBody>
      </p:sp>
      <p:sp>
        <p:nvSpPr>
          <p:cNvPr id="141315" name="Rectangle 2"/>
          <p:cNvSpPr>
            <a:spLocks noGrp="1" noRot="1" noChangeAspect="1" noChangeArrowheads="1" noTextEdit="1"/>
          </p:cNvSpPr>
          <p:nvPr>
            <p:ph type="sldImg"/>
          </p:nvPr>
        </p:nvSpPr>
        <p:spPr>
          <a:xfrm>
            <a:off x="1252538" y="-1057275"/>
            <a:ext cx="4635500" cy="3476625"/>
          </a:xfrm>
          <a:ln/>
        </p:spPr>
      </p:sp>
      <p:sp>
        <p:nvSpPr>
          <p:cNvPr id="141316" name="Rectangle 3"/>
          <p:cNvSpPr>
            <a:spLocks noGrp="1" noChangeArrowheads="1"/>
          </p:cNvSpPr>
          <p:nvPr>
            <p:ph type="body" idx="1"/>
          </p:nvPr>
        </p:nvSpPr>
        <p:spPr>
          <a:xfrm>
            <a:off x="341313" y="2593975"/>
            <a:ext cx="6340475" cy="6191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400" smtClean="0">
              <a:latin typeface="Times New Roman" pitchFamily="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itchFamily="4" charset="0"/>
              </a:rPr>
              <a:t/>
            </a:r>
            <a:br>
              <a:rPr lang="en-US" altLang="en-US" smtClean="0">
                <a:latin typeface="Times New Roman" pitchFamily="4" charset="0"/>
              </a:rPr>
            </a:br>
            <a:r>
              <a:rPr lang="en-US" altLang="en-US" smtClean="0">
                <a:latin typeface="Times New Roman" pitchFamily="4" charset="0"/>
              </a:rPr>
              <a:t>Sarah</a:t>
            </a:r>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charset="0"/>
                <a:ea typeface="ＭＳ Ｐゴシック" pitchFamily="4" charset="-128"/>
              </a:defRPr>
            </a:lvl1pPr>
            <a:lvl2pPr marL="37931725" indent="-37474525" defTabSz="928688"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E89BF872-7391-47E6-95B5-B1E6721932C5}" type="slidenum">
              <a:rPr lang="en-US" altLang="en-US" sz="1200"/>
              <a:pPr/>
              <a:t>33</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charset="0"/>
                <a:ea typeface="ＭＳ Ｐゴシック" pitchFamily="4" charset="-128"/>
              </a:defRPr>
            </a:lvl1pPr>
            <a:lvl2pPr marL="37931725" indent="-37474525" defTabSz="928688"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653CB4C3-2B2E-4B91-B3FE-9A4A20C31FC8}" type="slidenum">
              <a:rPr lang="en-US" altLang="en-US" sz="1200"/>
              <a:pPr/>
              <a:t>34</a:t>
            </a:fld>
            <a:endParaRPr lang="en-US" altLang="en-US" sz="1200"/>
          </a:p>
        </p:txBody>
      </p:sp>
      <p:sp>
        <p:nvSpPr>
          <p:cNvPr id="145411" name="Rectangle 2"/>
          <p:cNvSpPr>
            <a:spLocks noGrp="1" noRot="1" noChangeAspect="1" noChangeArrowheads="1" noTextEdit="1"/>
          </p:cNvSpPr>
          <p:nvPr>
            <p:ph type="sldImg"/>
          </p:nvPr>
        </p:nvSpPr>
        <p:spPr>
          <a:xfrm>
            <a:off x="1252538" y="-1057275"/>
            <a:ext cx="4635500" cy="3476625"/>
          </a:xfrm>
          <a:ln/>
        </p:spPr>
      </p:sp>
      <p:sp>
        <p:nvSpPr>
          <p:cNvPr id="145412" name="Rectangle 3"/>
          <p:cNvSpPr>
            <a:spLocks noGrp="1" noChangeArrowheads="1"/>
          </p:cNvSpPr>
          <p:nvPr>
            <p:ph type="body" idx="1"/>
          </p:nvPr>
        </p:nvSpPr>
        <p:spPr>
          <a:xfrm>
            <a:off x="341313" y="2593975"/>
            <a:ext cx="6340475" cy="6191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400" smtClean="0">
              <a:latin typeface="Times New Roman" pitchFamily="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4" charset="0"/>
            </a:endParaRPr>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charset="0"/>
                <a:ea typeface="ＭＳ Ｐゴシック" pitchFamily="4" charset="-128"/>
              </a:defRPr>
            </a:lvl1pPr>
            <a:lvl2pPr marL="37931725" indent="-37474525" defTabSz="928688"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B1C799B3-49EB-4F89-88B2-4137DCEEAB9C}" type="slidenum">
              <a:rPr lang="en-US" altLang="en-US" sz="1200"/>
              <a:pPr/>
              <a:t>35</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4" charset="0"/>
            </a:endParaRPr>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charset="0"/>
                <a:ea typeface="ＭＳ Ｐゴシック" pitchFamily="4" charset="-128"/>
              </a:defRPr>
            </a:lvl1pPr>
            <a:lvl2pPr marL="37931725" indent="-37474525" defTabSz="928688"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EB240434-C638-4712-93CF-2C6A1023EF5D}" type="slidenum">
              <a:rPr lang="en-US" altLang="en-US" sz="1200"/>
              <a:pPr/>
              <a:t>36</a:t>
            </a:fld>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4" charset="0"/>
            </a:endParaRPr>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charset="0"/>
                <a:ea typeface="ＭＳ Ｐゴシック" pitchFamily="4" charset="-128"/>
              </a:defRPr>
            </a:lvl1pPr>
            <a:lvl2pPr marL="37931725" indent="-37474525" defTabSz="928688"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F62D710D-4F0B-4D2F-85CA-CB61F12AACF7}" type="slidenum">
              <a:rPr lang="en-US" altLang="en-US" sz="1200">
                <a:latin typeface="Calibri" pitchFamily="4" charset="0"/>
              </a:rPr>
              <a:pPr eaLnBrk="1" hangingPunct="1"/>
              <a:t>38</a:t>
            </a:fld>
            <a:endParaRPr lang="en-US" altLang="en-US" sz="1200">
              <a:latin typeface="Calibri" pitchFamily="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ea typeface="ＭＳ Ｐゴシック" pitchFamily="4" charset="-128"/>
              </a:defRPr>
            </a:lvl1pPr>
            <a:lvl2pPr marL="37931725" indent="-37474525" defTabSz="931863"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102B7496-AC8C-4E07-B1C0-57F5828C00F4}" type="slidenum">
              <a:rPr lang="en-US" altLang="en-US" sz="1200">
                <a:latin typeface="Times New Roman" pitchFamily="4" charset="0"/>
              </a:rPr>
              <a:pPr/>
              <a:t>39</a:t>
            </a:fld>
            <a:endParaRPr lang="en-US" altLang="en-US" sz="1200">
              <a:latin typeface="Times New Roman" pitchFamily="4" charset="0"/>
            </a:endParaRPr>
          </a:p>
        </p:txBody>
      </p:sp>
      <p:sp>
        <p:nvSpPr>
          <p:cNvPr id="154627" name="Rectangle 2"/>
          <p:cNvSpPr>
            <a:spLocks noGrp="1" noRot="1" noChangeAspect="1" noChangeArrowheads="1" noTextEdit="1"/>
          </p:cNvSpPr>
          <p:nvPr>
            <p:ph type="sldImg"/>
          </p:nvPr>
        </p:nvSpPr>
        <p:spPr>
          <a:xfrm>
            <a:off x="1200150" y="0"/>
            <a:ext cx="4635500" cy="3476625"/>
          </a:xfrm>
          <a:ln/>
        </p:spPr>
      </p:sp>
      <p:sp>
        <p:nvSpPr>
          <p:cNvPr id="154628" name="Rectangle 3"/>
          <p:cNvSpPr>
            <a:spLocks noGrp="1" noChangeArrowheads="1"/>
          </p:cNvSpPr>
          <p:nvPr>
            <p:ph type="body" idx="1"/>
          </p:nvPr>
        </p:nvSpPr>
        <p:spPr>
          <a:xfrm>
            <a:off x="493713" y="3717925"/>
            <a:ext cx="6092825" cy="4857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400" smtClean="0">
              <a:latin typeface="Times New Roman" pitchFamily="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charset="0"/>
                <a:ea typeface="ＭＳ Ｐゴシック" pitchFamily="4" charset="-128"/>
              </a:defRPr>
            </a:lvl1pPr>
            <a:lvl2pPr marL="37931725" indent="-37474525" defTabSz="928688"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38D69053-7D62-4941-9B26-2AEB6FCFCF83}" type="slidenum">
              <a:rPr lang="en-US" altLang="en-US" sz="1200">
                <a:solidFill>
                  <a:srgbClr val="000000"/>
                </a:solidFill>
              </a:rPr>
              <a:pPr/>
              <a:t>5</a:t>
            </a:fld>
            <a:endParaRPr lang="en-US" altLang="en-US" sz="1200">
              <a:solidFill>
                <a:srgbClr val="000000"/>
              </a:solidFill>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xfrm>
            <a:off x="387350" y="4403725"/>
            <a:ext cx="6132513" cy="417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ct val="45000"/>
              </a:spcAft>
            </a:pPr>
            <a:endParaRPr lang="en-US" altLang="en-US" sz="2400" smtClean="0">
              <a:latin typeface="Times New Roman" pitchFamily="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4" charset="0"/>
            </a:endParaRPr>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charset="0"/>
                <a:ea typeface="ＭＳ Ｐゴシック" pitchFamily="4" charset="-128"/>
              </a:defRPr>
            </a:lvl1pPr>
            <a:lvl2pPr marL="37931725" indent="-37474525" defTabSz="928688"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887B341B-A8AE-4F53-A093-1F9061851A3D}" type="slidenum">
              <a:rPr lang="en-US" altLang="en-US" sz="1200">
                <a:latin typeface="Calibri" pitchFamily="4" charset="0"/>
              </a:rPr>
              <a:pPr eaLnBrk="1" hangingPunct="1"/>
              <a:t>40</a:t>
            </a:fld>
            <a:endParaRPr lang="en-US" altLang="en-US" sz="1200">
              <a:latin typeface="Calibri" pitchFamily="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4" charset="0"/>
            </a:endParaRPr>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charset="0"/>
                <a:ea typeface="ＭＳ Ｐゴシック" pitchFamily="4" charset="-128"/>
              </a:defRPr>
            </a:lvl1pPr>
            <a:lvl2pPr marL="37931725" indent="-37474525" defTabSz="928688"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14642A9F-AF1A-41F2-BECD-9D6B53B5A2CA}" type="slidenum">
              <a:rPr lang="en-US" altLang="en-US" sz="1200"/>
              <a:pPr/>
              <a:t>41</a:t>
            </a:fld>
            <a:endParaRPr lang="en-US"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4" charset="0"/>
            </a:endParaRPr>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charset="0"/>
                <a:ea typeface="ＭＳ Ｐゴシック" pitchFamily="4" charset="-128"/>
              </a:defRPr>
            </a:lvl1pPr>
            <a:lvl2pPr marL="37931725" indent="-37474525" defTabSz="928688"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916089D6-D16D-4A68-8D34-6120697F712A}" type="slidenum">
              <a:rPr lang="en-US" altLang="en-US" sz="1200">
                <a:latin typeface="Calibri" pitchFamily="4" charset="0"/>
              </a:rPr>
              <a:pPr eaLnBrk="1" hangingPunct="1"/>
              <a:t>42</a:t>
            </a:fld>
            <a:endParaRPr lang="en-US" altLang="en-US" sz="1200">
              <a:latin typeface="Calibri" pitchFamily="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charset="0"/>
                <a:ea typeface="ＭＳ Ｐゴシック" pitchFamily="4" charset="-128"/>
              </a:defRPr>
            </a:lvl1pPr>
            <a:lvl2pPr marL="37931725" indent="-37474525" defTabSz="928688"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CFD46090-3285-47EE-86C8-9490A32A22EA}" type="slidenum">
              <a:rPr lang="en-US" altLang="en-US" sz="1200"/>
              <a:pPr/>
              <a:t>44</a:t>
            </a:fld>
            <a:endParaRPr lang="en-US" altLang="en-US" sz="1200"/>
          </a:p>
        </p:txBody>
      </p:sp>
      <p:sp>
        <p:nvSpPr>
          <p:cNvPr id="163843" name="Rectangle 2"/>
          <p:cNvSpPr>
            <a:spLocks noGrp="1" noRot="1" noChangeAspect="1" noChangeArrowheads="1" noTextEdit="1"/>
          </p:cNvSpPr>
          <p:nvPr>
            <p:ph type="sldImg"/>
          </p:nvPr>
        </p:nvSpPr>
        <p:spPr>
          <a:xfrm>
            <a:off x="1098550" y="0"/>
            <a:ext cx="4637088" cy="3476625"/>
          </a:xfrm>
          <a:ln/>
        </p:spPr>
      </p:sp>
      <p:sp>
        <p:nvSpPr>
          <p:cNvPr id="163844" name="Rectangle 3"/>
          <p:cNvSpPr>
            <a:spLocks noGrp="1" noChangeArrowheads="1"/>
          </p:cNvSpPr>
          <p:nvPr>
            <p:ph type="body" idx="1"/>
          </p:nvPr>
        </p:nvSpPr>
        <p:spPr>
          <a:xfrm>
            <a:off x="493713" y="3794125"/>
            <a:ext cx="6226175" cy="4781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800" smtClean="0">
              <a:latin typeface="Times New Roman" pitchFamily="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4" charset="0"/>
            </a:endParaRPr>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charset="0"/>
                <a:ea typeface="ＭＳ Ｐゴシック" pitchFamily="4" charset="-128"/>
              </a:defRPr>
            </a:lvl1pPr>
            <a:lvl2pPr marL="37931725" indent="-37474525" defTabSz="928688"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9C16B963-ADF6-4A52-9921-2E9425EE3817}" type="slidenum">
              <a:rPr lang="en-US" altLang="en-US" sz="1200"/>
              <a:pPr/>
              <a:t>46</a:t>
            </a:fld>
            <a:endParaRPr lang="en-US" alt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4" charset="0"/>
            </a:endParaRPr>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charset="0"/>
                <a:ea typeface="ＭＳ Ｐゴシック" pitchFamily="4" charset="-128"/>
              </a:defRPr>
            </a:lvl1pPr>
            <a:lvl2pPr marL="37931725" indent="-37474525" defTabSz="928688"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9328C209-1894-4A9C-82C7-5244A9C59684}" type="slidenum">
              <a:rPr lang="en-US" altLang="en-US" sz="1200"/>
              <a:pPr/>
              <a:t>47</a:t>
            </a:fld>
            <a:endParaRPr lang="en-US" alt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4" charset="0"/>
            </a:endParaRPr>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charset="0"/>
                <a:ea typeface="ＭＳ Ｐゴシック" pitchFamily="4" charset="-128"/>
              </a:defRPr>
            </a:lvl1pPr>
            <a:lvl2pPr marL="37931725" indent="-37474525" defTabSz="928688"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891D2DDA-089B-494B-946E-123EBE158B21}" type="slidenum">
              <a:rPr lang="en-US" altLang="en-US" sz="1200"/>
              <a:pPr/>
              <a:t>49</a:t>
            </a:fld>
            <a:endParaRPr lang="en-US" alt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charset="0"/>
                <a:ea typeface="ＭＳ Ｐゴシック" pitchFamily="4" charset="-128"/>
              </a:defRPr>
            </a:lvl1pPr>
            <a:lvl2pPr marL="37931725" indent="-37474525" defTabSz="928688"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4314E28A-9DD0-4E8A-8239-80349F336792}" type="slidenum">
              <a:rPr lang="en-US" altLang="en-US" sz="1200"/>
              <a:pPr/>
              <a:t>50</a:t>
            </a:fld>
            <a:endParaRPr lang="en-US" altLang="en-US" sz="1200"/>
          </a:p>
        </p:txBody>
      </p:sp>
      <p:sp>
        <p:nvSpPr>
          <p:cNvPr id="175107" name="Rectangle 2"/>
          <p:cNvSpPr>
            <a:spLocks noGrp="1" noRot="1" noChangeAspect="1" noChangeArrowheads="1" noTextEdit="1"/>
          </p:cNvSpPr>
          <p:nvPr>
            <p:ph type="sldImg"/>
          </p:nvPr>
        </p:nvSpPr>
        <p:spPr>
          <a:xfrm>
            <a:off x="1252538" y="-1057275"/>
            <a:ext cx="4635500" cy="3476625"/>
          </a:xfrm>
          <a:ln/>
        </p:spPr>
      </p:sp>
      <p:sp>
        <p:nvSpPr>
          <p:cNvPr id="175108" name="Rectangle 3"/>
          <p:cNvSpPr>
            <a:spLocks noGrp="1" noChangeArrowheads="1"/>
          </p:cNvSpPr>
          <p:nvPr>
            <p:ph type="body" idx="1"/>
          </p:nvPr>
        </p:nvSpPr>
        <p:spPr>
          <a:xfrm>
            <a:off x="341313" y="2593975"/>
            <a:ext cx="6340475" cy="6191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400" smtClean="0">
              <a:latin typeface="Times New Roman" pitchFamily="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4" charset="0"/>
            </a:endParaRPr>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charset="0"/>
                <a:ea typeface="ＭＳ Ｐゴシック" pitchFamily="4" charset="-128"/>
              </a:defRPr>
            </a:lvl1pPr>
            <a:lvl2pPr marL="37931725" indent="-37474525" defTabSz="928688"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11F8859C-CE94-4ABB-BC27-80E2100A765E}" type="slidenum">
              <a:rPr lang="en-US" altLang="en-US" sz="1200">
                <a:solidFill>
                  <a:srgbClr val="000000"/>
                </a:solidFill>
              </a:rPr>
              <a:pPr/>
              <a:t>51</a:t>
            </a:fld>
            <a:endParaRPr lang="en-US" altLang="en-US"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cs typeface="Arial" charset="0"/>
            </a:endParaRP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charset="0"/>
                <a:ea typeface="ＭＳ Ｐゴシック" pitchFamily="4" charset="-128"/>
              </a:defRPr>
            </a:lvl1pPr>
            <a:lvl2pPr marL="37931725" indent="-37474525" defTabSz="928688"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4A51C3B3-8147-4FFA-851C-57D8BBF6E7AE}" type="slidenum">
              <a:rPr lang="en-US" altLang="en-US" sz="1200"/>
              <a:pPr/>
              <a:t>6</a:t>
            </a:fld>
            <a:endParaRPr lang="en-US" alt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4" charset="0"/>
            </a:endParaRPr>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charset="0"/>
                <a:ea typeface="ＭＳ Ｐゴシック" pitchFamily="4" charset="-128"/>
              </a:defRPr>
            </a:lvl1pPr>
            <a:lvl2pPr marL="37931725" indent="-37474525" defTabSz="928688"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3BCF908C-F6A4-49A1-B634-FC1D6B6C0380}" type="slidenum">
              <a:rPr lang="en-US" altLang="en-US" sz="1200">
                <a:solidFill>
                  <a:srgbClr val="000000"/>
                </a:solidFill>
              </a:rPr>
              <a:pPr/>
              <a:t>52</a:t>
            </a:fld>
            <a:endParaRPr lang="en-US" altLang="en-US" sz="1200">
              <a:solidFill>
                <a:srgbClr val="000000"/>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charset="0"/>
                <a:ea typeface="ＭＳ Ｐゴシック" pitchFamily="4" charset="-128"/>
              </a:defRPr>
            </a:lvl1pPr>
            <a:lvl2pPr marL="37931725" indent="-37474525" defTabSz="928688"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B89A0503-69CF-42C8-8AF6-CA70BF2688EB}" type="slidenum">
              <a:rPr lang="en-US" altLang="en-US" sz="1200">
                <a:solidFill>
                  <a:srgbClr val="000000"/>
                </a:solidFill>
              </a:rPr>
              <a:pPr/>
              <a:t>58</a:t>
            </a:fld>
            <a:endParaRPr lang="en-US" altLang="en-US" sz="1200">
              <a:solidFill>
                <a:srgbClr val="000000"/>
              </a:solidFill>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charset="0"/>
                <a:ea typeface="ＭＳ Ｐゴシック" pitchFamily="4" charset="-128"/>
              </a:defRPr>
            </a:lvl1pPr>
            <a:lvl2pPr marL="37931725" indent="-37474525" defTabSz="928688"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A3857BA4-0491-4973-9201-C4F422427272}" type="slidenum">
              <a:rPr lang="en-US" altLang="en-US" sz="1200"/>
              <a:pPr/>
              <a:t>59</a:t>
            </a:fld>
            <a:endParaRPr lang="en-US" altLang="en-US" sz="1200"/>
          </a:p>
        </p:txBody>
      </p:sp>
      <p:sp>
        <p:nvSpPr>
          <p:cNvPr id="188419" name="Rectangle 2"/>
          <p:cNvSpPr>
            <a:spLocks noGrp="1" noRot="1" noChangeAspect="1" noChangeArrowheads="1" noTextEdit="1"/>
          </p:cNvSpPr>
          <p:nvPr>
            <p:ph type="sldImg"/>
          </p:nvPr>
        </p:nvSpPr>
        <p:spPr>
          <a:xfrm>
            <a:off x="1174750" y="695325"/>
            <a:ext cx="4635500" cy="3476625"/>
          </a:xfrm>
          <a:ln/>
        </p:spPr>
      </p:sp>
      <p:sp>
        <p:nvSpPr>
          <p:cNvPr id="188420" name="Rectangle 3"/>
          <p:cNvSpPr>
            <a:spLocks noGrp="1" noChangeArrowheads="1"/>
          </p:cNvSpPr>
          <p:nvPr>
            <p:ph type="body" idx="1"/>
          </p:nvPr>
        </p:nvSpPr>
        <p:spPr>
          <a:xfrm>
            <a:off x="698500" y="4403725"/>
            <a:ext cx="5588000" cy="417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charset="0"/>
                <a:ea typeface="ＭＳ Ｐゴシック" pitchFamily="4" charset="-128"/>
              </a:defRPr>
            </a:lvl1pPr>
            <a:lvl2pPr marL="37931725" indent="-37474525" defTabSz="928688"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164310C5-738D-4879-BC25-7923DD523D84}" type="slidenum">
              <a:rPr lang="en-US" altLang="en-US" sz="1200"/>
              <a:pPr/>
              <a:t>7</a:t>
            </a:fld>
            <a:endParaRPr lang="en-US" altLang="en-US" sz="120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4" charset="0"/>
            </a:endParaRP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charset="0"/>
                <a:ea typeface="ＭＳ Ｐゴシック" pitchFamily="4" charset="-128"/>
              </a:defRPr>
            </a:lvl1pPr>
            <a:lvl2pPr marL="37931725" indent="-37474525" defTabSz="928688"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17892FE6-C4B8-4A7B-A825-2D03C6D1A35D}" type="slidenum">
              <a:rPr lang="en-US" altLang="en-US" sz="1200">
                <a:solidFill>
                  <a:srgbClr val="000000"/>
                </a:solidFill>
              </a:rPr>
              <a:pPr/>
              <a:t>8</a:t>
            </a:fld>
            <a:endParaRPr lang="en-US" altLang="en-US" sz="120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4" charset="0"/>
            </a:endParaRP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charset="0"/>
                <a:ea typeface="ＭＳ Ｐゴシック" pitchFamily="4" charset="-128"/>
              </a:defRPr>
            </a:lvl1pPr>
            <a:lvl2pPr marL="37931725" indent="-37474525" defTabSz="928688"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FDA19784-9B2C-41D1-AAD8-D2B4074160B4}" type="slidenum">
              <a:rPr lang="en-US" altLang="en-US" sz="1200">
                <a:solidFill>
                  <a:srgbClr val="000000"/>
                </a:solidFill>
              </a:rPr>
              <a:pPr/>
              <a:t>9</a:t>
            </a:fld>
            <a:endParaRPr lang="en-US" altLang="en-US" sz="120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1174750" y="695325"/>
            <a:ext cx="4635500" cy="3476625"/>
          </a:xfrm>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4" charset="0"/>
            </a:endParaRP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charset="0"/>
                <a:ea typeface="ＭＳ Ｐゴシック" pitchFamily="4" charset="-128"/>
              </a:defRPr>
            </a:lvl1pPr>
            <a:lvl2pPr marL="37931725" indent="-37474525" defTabSz="928688"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13EBFA79-F494-4683-836B-1F6F06B68A1B}" type="slidenum">
              <a:rPr lang="en-US" altLang="en-US" sz="1200">
                <a:solidFill>
                  <a:srgbClr val="000000"/>
                </a:solidFill>
                <a:latin typeface="Times New Roman" pitchFamily="4" charset="0"/>
              </a:rPr>
              <a:pPr/>
              <a:t>10</a:t>
            </a:fld>
            <a:endParaRPr lang="en-US" altLang="en-US" sz="1200">
              <a:solidFill>
                <a:srgbClr val="000000"/>
              </a:solidFill>
              <a:latin typeface="Times New Roman" pitchFamily="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4" charset="0"/>
            </a:endParaRP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charset="0"/>
                <a:ea typeface="ＭＳ Ｐゴシック" pitchFamily="4" charset="-128"/>
              </a:defRPr>
            </a:lvl1pPr>
            <a:lvl2pPr marL="37931725" indent="-37474525" defTabSz="928688"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E5CD0F8D-D750-4428-8BE9-50FF8FA48BB0}" type="slidenum">
              <a:rPr lang="en-US" altLang="en-US" sz="1200">
                <a:solidFill>
                  <a:srgbClr val="000000"/>
                </a:solidFill>
              </a:rPr>
              <a:pPr/>
              <a:t>11</a:t>
            </a:fld>
            <a:endParaRPr lang="en-US" altLang="en-US"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6.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7.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image" Target="../media/image3.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sz="3200"/>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62991374-1CCB-4960-B295-85EB98A0D474}" type="slidenum">
              <a:rPr lang="en-US" altLang="en-US"/>
              <a:pPr/>
              <a:t>‹#›</a:t>
            </a:fld>
            <a:endParaRPr lang="en-US" altLang="en-US"/>
          </a:p>
        </p:txBody>
      </p:sp>
    </p:spTree>
    <p:extLst>
      <p:ext uri="{BB962C8B-B14F-4D97-AF65-F5344CB8AC3E}">
        <p14:creationId xmlns:p14="http://schemas.microsoft.com/office/powerpoint/2010/main" val="3437247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AEDB5E77-EB9C-4354-AE51-1D5CEA0B24D9}" type="slidenum">
              <a:rPr lang="en-US" altLang="en-US"/>
              <a:pPr/>
              <a:t>‹#›</a:t>
            </a:fld>
            <a:endParaRPr lang="en-US" altLang="en-US"/>
          </a:p>
        </p:txBody>
      </p:sp>
    </p:spTree>
    <p:extLst>
      <p:ext uri="{BB962C8B-B14F-4D97-AF65-F5344CB8AC3E}">
        <p14:creationId xmlns:p14="http://schemas.microsoft.com/office/powerpoint/2010/main" val="912240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3810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93834"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02D314A9-35EF-4454-B406-7059AEAB398F}" type="slidenum">
              <a:rPr lang="en-US" altLang="en-US"/>
              <a:pPr/>
              <a:t>‹#›</a:t>
            </a:fld>
            <a:endParaRPr lang="en-US" altLang="en-US"/>
          </a:p>
        </p:txBody>
      </p:sp>
    </p:spTree>
    <p:extLst>
      <p:ext uri="{BB962C8B-B14F-4D97-AF65-F5344CB8AC3E}">
        <p14:creationId xmlns:p14="http://schemas.microsoft.com/office/powerpoint/2010/main" val="4170957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381000"/>
            <a:ext cx="77724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4AACF2DF-3A79-49DB-BA12-D77CE8BF0C95}" type="slidenum">
              <a:rPr lang="en-US" altLang="en-US"/>
              <a:pPr/>
              <a:t>‹#›</a:t>
            </a:fld>
            <a:endParaRPr lang="en-US" altLang="en-US"/>
          </a:p>
        </p:txBody>
      </p:sp>
    </p:spTree>
    <p:extLst>
      <p:ext uri="{BB962C8B-B14F-4D97-AF65-F5344CB8AC3E}">
        <p14:creationId xmlns:p14="http://schemas.microsoft.com/office/powerpoint/2010/main" val="253344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2" y="1828800"/>
            <a:ext cx="38184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39736" y="1828800"/>
            <a:ext cx="3818467"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04E22A5D-9669-4B9E-9BA1-DC491FC38269}" type="slidenum">
              <a:rPr lang="en-US" altLang="en-US"/>
              <a:pPr/>
              <a:t>‹#›</a:t>
            </a:fld>
            <a:endParaRPr lang="en-US" altLang="en-US"/>
          </a:p>
        </p:txBody>
      </p:sp>
    </p:spTree>
    <p:extLst>
      <p:ext uri="{BB962C8B-B14F-4D97-AF65-F5344CB8AC3E}">
        <p14:creationId xmlns:p14="http://schemas.microsoft.com/office/powerpoint/2010/main" val="3224954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2" y="1828800"/>
            <a:ext cx="38184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39736" y="1828800"/>
            <a:ext cx="3818467"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5E78C19E-698B-4A86-AE0E-F47EB6D57153}" type="slidenum">
              <a:rPr lang="en-US" altLang="en-US"/>
              <a:pPr/>
              <a:t>‹#›</a:t>
            </a:fld>
            <a:endParaRPr lang="en-US" altLang="en-US"/>
          </a:p>
        </p:txBody>
      </p:sp>
    </p:spTree>
    <p:extLst>
      <p:ext uri="{BB962C8B-B14F-4D97-AF65-F5344CB8AC3E}">
        <p14:creationId xmlns:p14="http://schemas.microsoft.com/office/powerpoint/2010/main" val="3362971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39624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CD7AB840-29EA-4CBE-9AE1-DBBD615BF701}" type="slidenum">
              <a:rPr lang="en-US" altLang="en-US"/>
              <a:pPr/>
              <a:t>‹#›</a:t>
            </a:fld>
            <a:endParaRPr lang="en-US" altLang="en-US"/>
          </a:p>
        </p:txBody>
      </p:sp>
    </p:spTree>
    <p:extLst>
      <p:ext uri="{BB962C8B-B14F-4D97-AF65-F5344CB8AC3E}">
        <p14:creationId xmlns:p14="http://schemas.microsoft.com/office/powerpoint/2010/main" val="428857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2" y="1828800"/>
            <a:ext cx="38184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36" y="1828800"/>
            <a:ext cx="38184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F63C802E-B390-4191-90E9-3CC2D8A4B694}" type="slidenum">
              <a:rPr lang="en-US" altLang="en-US"/>
              <a:pPr/>
              <a:t>‹#›</a:t>
            </a:fld>
            <a:endParaRPr lang="en-US" altLang="en-US"/>
          </a:p>
        </p:txBody>
      </p:sp>
    </p:spTree>
    <p:extLst>
      <p:ext uri="{BB962C8B-B14F-4D97-AF65-F5344CB8AC3E}">
        <p14:creationId xmlns:p14="http://schemas.microsoft.com/office/powerpoint/2010/main" val="42717243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_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5" name="Content Placeholder 4"/>
          <p:cNvSpPr>
            <a:spLocks noGrp="1"/>
          </p:cNvSpPr>
          <p:nvPr>
            <p:ph sz="quarter" idx="11"/>
          </p:nvPr>
        </p:nvSpPr>
        <p:spPr>
          <a:xfrm>
            <a:off x="457200" y="1676400"/>
            <a:ext cx="8153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2"/>
          <p:cNvSpPr>
            <a:spLocks noGrp="1"/>
          </p:cNvSpPr>
          <p:nvPr>
            <p:ph type="sldNum" sz="quarter" idx="12"/>
          </p:nvPr>
        </p:nvSpPr>
        <p:spPr>
          <a:xfrm>
            <a:off x="457200" y="6324600"/>
            <a:ext cx="2133600" cy="365125"/>
          </a:xfrm>
        </p:spPr>
        <p:txBody>
          <a:bodyPr/>
          <a:lstStyle>
            <a:lvl1pPr>
              <a:defRPr sz="1800" b="1">
                <a:solidFill>
                  <a:srgbClr val="003399"/>
                </a:solidFill>
                <a:latin typeface="Arial" charset="0"/>
              </a:defRPr>
            </a:lvl1pPr>
          </a:lstStyle>
          <a:p>
            <a:fld id="{48B5AAE0-79F7-4B83-9E3E-1DE26B2779AB}" type="slidenum">
              <a:rPr lang="en-US" altLang="en-US"/>
              <a:pPr/>
              <a:t>‹#›</a:t>
            </a:fld>
            <a:endParaRPr lang="en-US" altLang="en-US"/>
          </a:p>
        </p:txBody>
      </p:sp>
    </p:spTree>
    <p:extLst>
      <p:ext uri="{BB962C8B-B14F-4D97-AF65-F5344CB8AC3E}">
        <p14:creationId xmlns:p14="http://schemas.microsoft.com/office/powerpoint/2010/main" val="2409261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C9683D12-94D0-49FB-AFE4-7BBDB7B47DCB}" type="slidenum">
              <a:rPr lang="en-US" altLang="en-US"/>
              <a:pPr/>
              <a:t>‹#›</a:t>
            </a:fld>
            <a:endParaRPr lang="en-US" altLang="en-US"/>
          </a:p>
        </p:txBody>
      </p:sp>
    </p:spTree>
    <p:extLst>
      <p:ext uri="{BB962C8B-B14F-4D97-AF65-F5344CB8AC3E}">
        <p14:creationId xmlns:p14="http://schemas.microsoft.com/office/powerpoint/2010/main" val="16618087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endParaRPr lang="en-US" altLang="en-US"/>
          </a:p>
        </p:txBody>
      </p:sp>
      <p:sp>
        <p:nvSpPr>
          <p:cNvPr id="3" name="Footer Placeholder 2"/>
          <p:cNvSpPr>
            <a:spLocks noGrp="1"/>
          </p:cNvSpPr>
          <p:nvPr>
            <p:ph type="ftr" sz="quarter" idx="11"/>
          </p:nvPr>
        </p:nvSpPr>
        <p:spPr/>
        <p:txBody>
          <a:bodyPr/>
          <a:lstStyle>
            <a:lvl1pPr>
              <a:defRPr>
                <a:solidFill>
                  <a:schemeClr val="tx1"/>
                </a:solidFill>
              </a:defRPr>
            </a:lvl1pPr>
          </a:lstStyle>
          <a:p>
            <a:endParaRPr lang="en-US" alt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BB776A2-9869-4075-B78B-0545600C2221}" type="slidenum">
              <a:rPr lang="en-US" altLang="en-US"/>
              <a:pPr/>
              <a:t>‹#›</a:t>
            </a:fld>
            <a:endParaRPr lang="en-US" altLang="en-US"/>
          </a:p>
        </p:txBody>
      </p:sp>
    </p:spTree>
    <p:extLst>
      <p:ext uri="{BB962C8B-B14F-4D97-AF65-F5344CB8AC3E}">
        <p14:creationId xmlns:p14="http://schemas.microsoft.com/office/powerpoint/2010/main" val="2254220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A6062FBD-1FC5-4BE9-8086-0D7A173C9767}" type="slidenum">
              <a:rPr lang="en-US" altLang="en-US"/>
              <a:pPr/>
              <a:t>‹#›</a:t>
            </a:fld>
            <a:endParaRPr lang="en-US" altLang="en-US"/>
          </a:p>
        </p:txBody>
      </p:sp>
    </p:spTree>
    <p:extLst>
      <p:ext uri="{BB962C8B-B14F-4D97-AF65-F5344CB8AC3E}">
        <p14:creationId xmlns:p14="http://schemas.microsoft.com/office/powerpoint/2010/main" val="1531020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4" name="Picture 10" descr="alt=&quot;&quot;"/>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96075" y="5665788"/>
            <a:ext cx="2447925"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5" name="Content Placeholder 4"/>
          <p:cNvSpPr>
            <a:spLocks noGrp="1"/>
          </p:cNvSpPr>
          <p:nvPr>
            <p:ph sz="quarter" idx="11"/>
          </p:nvPr>
        </p:nvSpPr>
        <p:spPr>
          <a:xfrm>
            <a:off x="457200" y="1676400"/>
            <a:ext cx="8153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2"/>
          </p:nvPr>
        </p:nvSpPr>
        <p:spPr/>
        <p:txBody>
          <a:bodyPr/>
          <a:lstStyle>
            <a:lvl1pPr eaLnBrk="0" hangingPunct="0">
              <a:defRPr>
                <a:latin typeface="Arial" charset="0"/>
              </a:defRPr>
            </a:lvl1pPr>
          </a:lstStyle>
          <a:p>
            <a:fld id="{D6FCF417-4AEE-472C-B912-498B6961BF79}" type="slidenum">
              <a:rPr lang="en-US" altLang="en-US"/>
              <a:pPr/>
              <a:t>‹#›</a:t>
            </a:fld>
            <a:endParaRPr lang="en-US" altLang="en-US"/>
          </a:p>
        </p:txBody>
      </p:sp>
    </p:spTree>
    <p:extLst>
      <p:ext uri="{BB962C8B-B14F-4D97-AF65-F5344CB8AC3E}">
        <p14:creationId xmlns:p14="http://schemas.microsoft.com/office/powerpoint/2010/main" val="34970585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5" name="Content Placeholder 4"/>
          <p:cNvSpPr>
            <a:spLocks noGrp="1"/>
          </p:cNvSpPr>
          <p:nvPr>
            <p:ph sz="quarter" idx="11"/>
          </p:nvPr>
        </p:nvSpPr>
        <p:spPr>
          <a:xfrm>
            <a:off x="457200" y="1676400"/>
            <a:ext cx="8153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2"/>
          <p:cNvSpPr>
            <a:spLocks noGrp="1"/>
          </p:cNvSpPr>
          <p:nvPr>
            <p:ph type="sldNum" sz="quarter" idx="12"/>
          </p:nvPr>
        </p:nvSpPr>
        <p:spPr/>
        <p:txBody>
          <a:bodyPr/>
          <a:lstStyle>
            <a:lvl1pPr eaLnBrk="0" hangingPunct="0">
              <a:defRPr>
                <a:latin typeface="Arial" charset="0"/>
              </a:defRPr>
            </a:lvl1pPr>
          </a:lstStyle>
          <a:p>
            <a:fld id="{AD56DBF3-DABF-49D7-897A-310C3CEDA5C6}" type="slidenum">
              <a:rPr lang="en-US" altLang="en-US"/>
              <a:pPr/>
              <a:t>‹#›</a:t>
            </a:fld>
            <a:endParaRPr lang="en-US" altLang="en-US"/>
          </a:p>
        </p:txBody>
      </p:sp>
    </p:spTree>
    <p:extLst>
      <p:ext uri="{BB962C8B-B14F-4D97-AF65-F5344CB8AC3E}">
        <p14:creationId xmlns:p14="http://schemas.microsoft.com/office/powerpoint/2010/main" val="8482043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10" descr="alt=&quot;&quot;"/>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96075" y="5665788"/>
            <a:ext cx="2447925"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5" name="Content Placeholder 4"/>
          <p:cNvSpPr>
            <a:spLocks noGrp="1"/>
          </p:cNvSpPr>
          <p:nvPr>
            <p:ph sz="quarter" idx="11"/>
          </p:nvPr>
        </p:nvSpPr>
        <p:spPr>
          <a:xfrm>
            <a:off x="457200" y="1752600"/>
            <a:ext cx="39624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4"/>
          <p:cNvSpPr>
            <a:spLocks noGrp="1"/>
          </p:cNvSpPr>
          <p:nvPr>
            <p:ph sz="quarter" idx="12"/>
          </p:nvPr>
        </p:nvSpPr>
        <p:spPr>
          <a:xfrm>
            <a:off x="4724400" y="1752600"/>
            <a:ext cx="39624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2"/>
          <p:cNvSpPr>
            <a:spLocks noGrp="1"/>
          </p:cNvSpPr>
          <p:nvPr>
            <p:ph type="sldNum" sz="quarter" idx="13"/>
          </p:nvPr>
        </p:nvSpPr>
        <p:spPr/>
        <p:txBody>
          <a:bodyPr/>
          <a:lstStyle>
            <a:lvl1pPr eaLnBrk="0" hangingPunct="0">
              <a:defRPr>
                <a:latin typeface="Arial" charset="0"/>
              </a:defRPr>
            </a:lvl1pPr>
          </a:lstStyle>
          <a:p>
            <a:fld id="{1509C234-42A9-4CA1-8CD5-78C9D7AD97EA}" type="slidenum">
              <a:rPr lang="en-US" altLang="en-US"/>
              <a:pPr/>
              <a:t>‹#›</a:t>
            </a:fld>
            <a:endParaRPr lang="en-US" altLang="en-US"/>
          </a:p>
        </p:txBody>
      </p:sp>
    </p:spTree>
    <p:extLst>
      <p:ext uri="{BB962C8B-B14F-4D97-AF65-F5344CB8AC3E}">
        <p14:creationId xmlns:p14="http://schemas.microsoft.com/office/powerpoint/2010/main" val="34596204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5" name="Content Placeholder 4"/>
          <p:cNvSpPr>
            <a:spLocks noGrp="1"/>
          </p:cNvSpPr>
          <p:nvPr>
            <p:ph sz="quarter" idx="11"/>
          </p:nvPr>
        </p:nvSpPr>
        <p:spPr>
          <a:xfrm>
            <a:off x="457200" y="1752600"/>
            <a:ext cx="39624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4"/>
          <p:cNvSpPr>
            <a:spLocks noGrp="1"/>
          </p:cNvSpPr>
          <p:nvPr>
            <p:ph sz="quarter" idx="12"/>
          </p:nvPr>
        </p:nvSpPr>
        <p:spPr>
          <a:xfrm>
            <a:off x="4724400" y="1752600"/>
            <a:ext cx="39624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2"/>
          <p:cNvSpPr>
            <a:spLocks noGrp="1"/>
          </p:cNvSpPr>
          <p:nvPr>
            <p:ph type="sldNum" sz="quarter" idx="13"/>
          </p:nvPr>
        </p:nvSpPr>
        <p:spPr/>
        <p:txBody>
          <a:bodyPr/>
          <a:lstStyle>
            <a:lvl1pPr eaLnBrk="0" hangingPunct="0">
              <a:defRPr>
                <a:latin typeface="Arial" charset="0"/>
              </a:defRPr>
            </a:lvl1pPr>
          </a:lstStyle>
          <a:p>
            <a:fld id="{D552337B-F09B-4163-8294-BC138F6FD883}" type="slidenum">
              <a:rPr lang="en-US" altLang="en-US"/>
              <a:pPr/>
              <a:t>‹#›</a:t>
            </a:fld>
            <a:endParaRPr lang="en-US" altLang="en-US"/>
          </a:p>
        </p:txBody>
      </p:sp>
    </p:spTree>
    <p:extLst>
      <p:ext uri="{BB962C8B-B14F-4D97-AF65-F5344CB8AC3E}">
        <p14:creationId xmlns:p14="http://schemas.microsoft.com/office/powerpoint/2010/main" val="2100405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8" name="Picture 10" descr="alt=&quot;&quot;"/>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96075" y="5665788"/>
            <a:ext cx="2447925"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5" name="Content Placeholder 4"/>
          <p:cNvSpPr>
            <a:spLocks noGrp="1"/>
          </p:cNvSpPr>
          <p:nvPr>
            <p:ph sz="quarter" idx="11"/>
          </p:nvPr>
        </p:nvSpPr>
        <p:spPr>
          <a:xfrm>
            <a:off x="457200" y="1676400"/>
            <a:ext cx="3886200" cy="609600"/>
          </a:xfrm>
        </p:spPr>
        <p:txBody>
          <a:bodyPr/>
          <a:lstStyle>
            <a:lvl1pPr>
              <a:buFontTx/>
              <a:buNone/>
              <a:defRPr>
                <a:solidFill>
                  <a:schemeClr val="tx1"/>
                </a:solidFill>
              </a:defRPr>
            </a:lvl1pPr>
          </a:lstStyle>
          <a:p>
            <a:pPr lvl="0"/>
            <a:endParaRPr lang="en-US" dirty="0"/>
          </a:p>
        </p:txBody>
      </p:sp>
      <p:sp>
        <p:nvSpPr>
          <p:cNvPr id="7" name="Content Placeholder 6"/>
          <p:cNvSpPr>
            <a:spLocks noGrp="1"/>
          </p:cNvSpPr>
          <p:nvPr>
            <p:ph sz="quarter" idx="12"/>
          </p:nvPr>
        </p:nvSpPr>
        <p:spPr>
          <a:xfrm>
            <a:off x="4648200" y="1676400"/>
            <a:ext cx="4038600" cy="609600"/>
          </a:xfrm>
        </p:spPr>
        <p:txBody>
          <a:bodyPr/>
          <a:lstStyle>
            <a:lvl1pPr>
              <a:buFontTx/>
              <a:buNone/>
              <a:defRPr>
                <a:solidFill>
                  <a:schemeClr val="tx1"/>
                </a:solidFill>
              </a:defRPr>
            </a:lvl1pPr>
          </a:lstStyle>
          <a:p>
            <a:pPr lvl="0"/>
            <a:endParaRPr lang="en-US" dirty="0"/>
          </a:p>
        </p:txBody>
      </p:sp>
      <p:sp>
        <p:nvSpPr>
          <p:cNvPr id="9" name="Content Placeholder 8"/>
          <p:cNvSpPr>
            <a:spLocks noGrp="1"/>
          </p:cNvSpPr>
          <p:nvPr>
            <p:ph sz="quarter" idx="13"/>
          </p:nvPr>
        </p:nvSpPr>
        <p:spPr>
          <a:xfrm>
            <a:off x="457200" y="2438400"/>
            <a:ext cx="38862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8200" y="2438400"/>
            <a:ext cx="40386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2"/>
          <p:cNvSpPr>
            <a:spLocks noGrp="1"/>
          </p:cNvSpPr>
          <p:nvPr>
            <p:ph type="sldNum" sz="quarter" idx="15"/>
          </p:nvPr>
        </p:nvSpPr>
        <p:spPr/>
        <p:txBody>
          <a:bodyPr/>
          <a:lstStyle>
            <a:lvl1pPr eaLnBrk="0" hangingPunct="0">
              <a:defRPr>
                <a:latin typeface="Arial" charset="0"/>
              </a:defRPr>
            </a:lvl1pPr>
          </a:lstStyle>
          <a:p>
            <a:fld id="{4CEAB65F-2E03-4F2A-81E4-D66D76AE3ADB}" type="slidenum">
              <a:rPr lang="en-US" altLang="en-US"/>
              <a:pPr/>
              <a:t>‹#›</a:t>
            </a:fld>
            <a:endParaRPr lang="en-US" altLang="en-US"/>
          </a:p>
        </p:txBody>
      </p:sp>
    </p:spTree>
    <p:extLst>
      <p:ext uri="{BB962C8B-B14F-4D97-AF65-F5344CB8AC3E}">
        <p14:creationId xmlns:p14="http://schemas.microsoft.com/office/powerpoint/2010/main" val="13044255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5" name="Content Placeholder 4"/>
          <p:cNvSpPr>
            <a:spLocks noGrp="1"/>
          </p:cNvSpPr>
          <p:nvPr>
            <p:ph sz="quarter" idx="11"/>
          </p:nvPr>
        </p:nvSpPr>
        <p:spPr>
          <a:xfrm>
            <a:off x="457200" y="1676400"/>
            <a:ext cx="3886200" cy="609600"/>
          </a:xfrm>
        </p:spPr>
        <p:txBody>
          <a:bodyPr/>
          <a:lstStyle>
            <a:lvl1pPr>
              <a:buFontTx/>
              <a:buNone/>
              <a:defRPr>
                <a:solidFill>
                  <a:schemeClr val="tx1"/>
                </a:solidFill>
              </a:defRPr>
            </a:lvl1pPr>
          </a:lstStyle>
          <a:p>
            <a:pPr lvl="0"/>
            <a:endParaRPr lang="en-US" dirty="0"/>
          </a:p>
        </p:txBody>
      </p:sp>
      <p:sp>
        <p:nvSpPr>
          <p:cNvPr id="7" name="Content Placeholder 6"/>
          <p:cNvSpPr>
            <a:spLocks noGrp="1"/>
          </p:cNvSpPr>
          <p:nvPr>
            <p:ph sz="quarter" idx="12"/>
          </p:nvPr>
        </p:nvSpPr>
        <p:spPr>
          <a:xfrm>
            <a:off x="4648200" y="1676400"/>
            <a:ext cx="4038600" cy="609600"/>
          </a:xfrm>
        </p:spPr>
        <p:txBody>
          <a:bodyPr/>
          <a:lstStyle>
            <a:lvl1pPr>
              <a:buFontTx/>
              <a:buNone/>
              <a:defRPr>
                <a:solidFill>
                  <a:schemeClr val="tx1"/>
                </a:solidFill>
              </a:defRPr>
            </a:lvl1pPr>
          </a:lstStyle>
          <a:p>
            <a:pPr lvl="0"/>
            <a:endParaRPr lang="en-US" dirty="0"/>
          </a:p>
        </p:txBody>
      </p:sp>
      <p:sp>
        <p:nvSpPr>
          <p:cNvPr id="9" name="Content Placeholder 8"/>
          <p:cNvSpPr>
            <a:spLocks noGrp="1"/>
          </p:cNvSpPr>
          <p:nvPr>
            <p:ph sz="quarter" idx="13"/>
          </p:nvPr>
        </p:nvSpPr>
        <p:spPr>
          <a:xfrm>
            <a:off x="457200" y="2438400"/>
            <a:ext cx="38862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8200" y="2438400"/>
            <a:ext cx="40386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2"/>
          <p:cNvSpPr>
            <a:spLocks noGrp="1"/>
          </p:cNvSpPr>
          <p:nvPr>
            <p:ph type="sldNum" sz="quarter" idx="15"/>
          </p:nvPr>
        </p:nvSpPr>
        <p:spPr/>
        <p:txBody>
          <a:bodyPr/>
          <a:lstStyle>
            <a:lvl1pPr eaLnBrk="0" hangingPunct="0">
              <a:defRPr>
                <a:latin typeface="Arial" charset="0"/>
              </a:defRPr>
            </a:lvl1pPr>
          </a:lstStyle>
          <a:p>
            <a:fld id="{AB86BCD3-480E-411F-9540-A3D567E73C4E}" type="slidenum">
              <a:rPr lang="en-US" altLang="en-US"/>
              <a:pPr/>
              <a:t>‹#›</a:t>
            </a:fld>
            <a:endParaRPr lang="en-US" altLang="en-US"/>
          </a:p>
        </p:txBody>
      </p:sp>
    </p:spTree>
    <p:extLst>
      <p:ext uri="{BB962C8B-B14F-4D97-AF65-F5344CB8AC3E}">
        <p14:creationId xmlns:p14="http://schemas.microsoft.com/office/powerpoint/2010/main" val="36619208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10" descr="alt=&quot;&quot;"/>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96075" y="5665788"/>
            <a:ext cx="2447925"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5" name="Picture Placeholder 4"/>
          <p:cNvSpPr>
            <a:spLocks noGrp="1"/>
          </p:cNvSpPr>
          <p:nvPr>
            <p:ph type="pic" sz="quarter" idx="11"/>
          </p:nvPr>
        </p:nvSpPr>
        <p:spPr>
          <a:xfrm>
            <a:off x="457200" y="1676400"/>
            <a:ext cx="8077200" cy="3657600"/>
          </a:xfrm>
        </p:spPr>
        <p:txBody>
          <a:bodyPr rtlCol="0">
            <a:normAutofit/>
          </a:bodyPr>
          <a:lstStyle/>
          <a:p>
            <a:pPr lvl="0"/>
            <a:endParaRPr lang="en-US" noProof="0"/>
          </a:p>
        </p:txBody>
      </p:sp>
      <p:sp>
        <p:nvSpPr>
          <p:cNvPr id="7" name="Text Placeholder 6"/>
          <p:cNvSpPr>
            <a:spLocks noGrp="1"/>
          </p:cNvSpPr>
          <p:nvPr>
            <p:ph type="body" sz="quarter" idx="12"/>
          </p:nvPr>
        </p:nvSpPr>
        <p:spPr>
          <a:xfrm>
            <a:off x="457200" y="5410200"/>
            <a:ext cx="8077200" cy="457200"/>
          </a:xfrm>
        </p:spPr>
        <p:txBody>
          <a:bodyPr/>
          <a:lstStyle>
            <a:lvl1pPr algn="ctr">
              <a:buNone/>
              <a:defRPr sz="2000">
                <a:solidFill>
                  <a:schemeClr val="tx1"/>
                </a:solidFill>
              </a:defRPr>
            </a:lvl1pPr>
          </a:lstStyle>
          <a:p>
            <a:pPr lvl="0"/>
            <a:r>
              <a:rPr lang="en-US" dirty="0" smtClean="0"/>
              <a:t>Click to edit Master text styles</a:t>
            </a:r>
          </a:p>
        </p:txBody>
      </p:sp>
      <p:sp>
        <p:nvSpPr>
          <p:cNvPr id="8" name="Slide Number Placeholder 2"/>
          <p:cNvSpPr>
            <a:spLocks noGrp="1"/>
          </p:cNvSpPr>
          <p:nvPr>
            <p:ph type="sldNum" sz="quarter" idx="13"/>
          </p:nvPr>
        </p:nvSpPr>
        <p:spPr/>
        <p:txBody>
          <a:bodyPr/>
          <a:lstStyle>
            <a:lvl1pPr eaLnBrk="0" hangingPunct="0">
              <a:defRPr>
                <a:latin typeface="Arial" charset="0"/>
              </a:defRPr>
            </a:lvl1pPr>
          </a:lstStyle>
          <a:p>
            <a:fld id="{E67BDA9F-CFFB-4E8A-9344-3AA52127B702}" type="slidenum">
              <a:rPr lang="en-US" altLang="en-US"/>
              <a:pPr/>
              <a:t>‹#›</a:t>
            </a:fld>
            <a:endParaRPr lang="en-US" altLang="en-US"/>
          </a:p>
        </p:txBody>
      </p:sp>
    </p:spTree>
    <p:extLst>
      <p:ext uri="{BB962C8B-B14F-4D97-AF65-F5344CB8AC3E}">
        <p14:creationId xmlns:p14="http://schemas.microsoft.com/office/powerpoint/2010/main" val="14791884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5" name="Picture Placeholder 4"/>
          <p:cNvSpPr>
            <a:spLocks noGrp="1"/>
          </p:cNvSpPr>
          <p:nvPr>
            <p:ph type="pic" sz="quarter" idx="11"/>
          </p:nvPr>
        </p:nvSpPr>
        <p:spPr>
          <a:xfrm>
            <a:off x="457200" y="1676400"/>
            <a:ext cx="8077200" cy="3657600"/>
          </a:xfrm>
        </p:spPr>
        <p:txBody>
          <a:bodyPr rtlCol="0">
            <a:normAutofit/>
          </a:bodyPr>
          <a:lstStyle/>
          <a:p>
            <a:pPr lvl="0"/>
            <a:endParaRPr lang="en-US" noProof="0"/>
          </a:p>
        </p:txBody>
      </p:sp>
      <p:sp>
        <p:nvSpPr>
          <p:cNvPr id="7" name="Text Placeholder 6"/>
          <p:cNvSpPr>
            <a:spLocks noGrp="1"/>
          </p:cNvSpPr>
          <p:nvPr>
            <p:ph type="body" sz="quarter" idx="12"/>
          </p:nvPr>
        </p:nvSpPr>
        <p:spPr>
          <a:xfrm>
            <a:off x="457200" y="5410200"/>
            <a:ext cx="8077200" cy="457200"/>
          </a:xfrm>
        </p:spPr>
        <p:txBody>
          <a:bodyPr/>
          <a:lstStyle>
            <a:lvl1pPr algn="ctr">
              <a:buNone/>
              <a:defRPr sz="2000">
                <a:solidFill>
                  <a:schemeClr val="tx1"/>
                </a:solidFill>
              </a:defRPr>
            </a:lvl1pPr>
          </a:lstStyle>
          <a:p>
            <a:pPr lvl="0"/>
            <a:r>
              <a:rPr lang="en-US" dirty="0" smtClean="0"/>
              <a:t>Click to edit Master text styles</a:t>
            </a:r>
          </a:p>
        </p:txBody>
      </p:sp>
      <p:sp>
        <p:nvSpPr>
          <p:cNvPr id="6" name="Slide Number Placeholder 2"/>
          <p:cNvSpPr>
            <a:spLocks noGrp="1"/>
          </p:cNvSpPr>
          <p:nvPr>
            <p:ph type="sldNum" sz="quarter" idx="13"/>
          </p:nvPr>
        </p:nvSpPr>
        <p:spPr/>
        <p:txBody>
          <a:bodyPr/>
          <a:lstStyle>
            <a:lvl1pPr eaLnBrk="0" hangingPunct="0">
              <a:defRPr>
                <a:latin typeface="Arial" charset="0"/>
              </a:defRPr>
            </a:lvl1pPr>
          </a:lstStyle>
          <a:p>
            <a:fld id="{41768ED0-91FB-4338-B962-D48C58DA67D9}" type="slidenum">
              <a:rPr lang="en-US" altLang="en-US"/>
              <a:pPr/>
              <a:t>‹#›</a:t>
            </a:fld>
            <a:endParaRPr lang="en-US" altLang="en-US"/>
          </a:p>
        </p:txBody>
      </p:sp>
    </p:spTree>
    <p:extLst>
      <p:ext uri="{BB962C8B-B14F-4D97-AF65-F5344CB8AC3E}">
        <p14:creationId xmlns:p14="http://schemas.microsoft.com/office/powerpoint/2010/main" val="31836633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6" name="Picture 10" descr="alt=&quot;&quot;"/>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96075" y="5665788"/>
            <a:ext cx="2447925"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5" name="Content Placeholder 4"/>
          <p:cNvSpPr>
            <a:spLocks noGrp="1"/>
          </p:cNvSpPr>
          <p:nvPr>
            <p:ph sz="quarter" idx="11"/>
          </p:nvPr>
        </p:nvSpPr>
        <p:spPr>
          <a:xfrm>
            <a:off x="685800" y="1676400"/>
            <a:ext cx="7696200" cy="381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2"/>
          </p:nvPr>
        </p:nvSpPr>
        <p:spPr>
          <a:xfrm>
            <a:off x="1676400" y="5562600"/>
            <a:ext cx="5257800" cy="609600"/>
          </a:xfrm>
        </p:spPr>
        <p:txBody>
          <a:bodyPr>
            <a:normAutofit/>
          </a:bodyPr>
          <a:lstStyle>
            <a:lvl1pPr algn="ctr">
              <a:buNone/>
              <a:defRPr sz="2000">
                <a:solidFill>
                  <a:schemeClr val="tx1"/>
                </a:solidFill>
              </a:defRPr>
            </a:lvl1pPr>
          </a:lstStyle>
          <a:p>
            <a:pPr lvl="0"/>
            <a:endParaRPr lang="en-US" dirty="0"/>
          </a:p>
        </p:txBody>
      </p:sp>
      <p:sp>
        <p:nvSpPr>
          <p:cNvPr id="8" name="Slide Number Placeholder 2"/>
          <p:cNvSpPr>
            <a:spLocks noGrp="1"/>
          </p:cNvSpPr>
          <p:nvPr>
            <p:ph type="sldNum" sz="quarter" idx="13"/>
          </p:nvPr>
        </p:nvSpPr>
        <p:spPr/>
        <p:txBody>
          <a:bodyPr/>
          <a:lstStyle>
            <a:lvl1pPr eaLnBrk="0" hangingPunct="0">
              <a:defRPr>
                <a:latin typeface="Arial" charset="0"/>
              </a:defRPr>
            </a:lvl1pPr>
          </a:lstStyle>
          <a:p>
            <a:fld id="{73F87AD1-71E3-4ACB-B611-961E17724C1D}" type="slidenum">
              <a:rPr lang="en-US" altLang="en-US"/>
              <a:pPr/>
              <a:t>‹#›</a:t>
            </a:fld>
            <a:endParaRPr lang="en-US" altLang="en-US"/>
          </a:p>
        </p:txBody>
      </p:sp>
    </p:spTree>
    <p:extLst>
      <p:ext uri="{BB962C8B-B14F-4D97-AF65-F5344CB8AC3E}">
        <p14:creationId xmlns:p14="http://schemas.microsoft.com/office/powerpoint/2010/main" val="16737644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aption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5" name="Content Placeholder 4"/>
          <p:cNvSpPr>
            <a:spLocks noGrp="1"/>
          </p:cNvSpPr>
          <p:nvPr>
            <p:ph sz="quarter" idx="11"/>
          </p:nvPr>
        </p:nvSpPr>
        <p:spPr>
          <a:xfrm>
            <a:off x="609600" y="1676400"/>
            <a:ext cx="7848600" cy="381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2"/>
          </p:nvPr>
        </p:nvSpPr>
        <p:spPr>
          <a:xfrm>
            <a:off x="1676400" y="5562600"/>
            <a:ext cx="5257800" cy="609600"/>
          </a:xfrm>
        </p:spPr>
        <p:txBody>
          <a:bodyPr>
            <a:normAutofit/>
          </a:bodyPr>
          <a:lstStyle>
            <a:lvl1pPr algn="ctr">
              <a:buNone/>
              <a:defRPr sz="2000">
                <a:solidFill>
                  <a:schemeClr val="tx1"/>
                </a:solidFill>
              </a:defRPr>
            </a:lvl1pPr>
          </a:lstStyle>
          <a:p>
            <a:pPr lvl="0"/>
            <a:endParaRPr lang="en-US" dirty="0"/>
          </a:p>
        </p:txBody>
      </p:sp>
      <p:sp>
        <p:nvSpPr>
          <p:cNvPr id="6" name="Slide Number Placeholder 2"/>
          <p:cNvSpPr>
            <a:spLocks noGrp="1"/>
          </p:cNvSpPr>
          <p:nvPr>
            <p:ph type="sldNum" sz="quarter" idx="13"/>
          </p:nvPr>
        </p:nvSpPr>
        <p:spPr/>
        <p:txBody>
          <a:bodyPr/>
          <a:lstStyle>
            <a:lvl1pPr eaLnBrk="0" hangingPunct="0">
              <a:defRPr>
                <a:latin typeface="Arial" charset="0"/>
              </a:defRPr>
            </a:lvl1pPr>
          </a:lstStyle>
          <a:p>
            <a:fld id="{D97C790A-1C98-4CDE-B48E-53C791228590}" type="slidenum">
              <a:rPr lang="en-US" altLang="en-US"/>
              <a:pPr/>
              <a:t>‹#›</a:t>
            </a:fld>
            <a:endParaRPr lang="en-US" altLang="en-US"/>
          </a:p>
        </p:txBody>
      </p:sp>
    </p:spTree>
    <p:extLst>
      <p:ext uri="{BB962C8B-B14F-4D97-AF65-F5344CB8AC3E}">
        <p14:creationId xmlns:p14="http://schemas.microsoft.com/office/powerpoint/2010/main" val="40124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3651ACA7-D2F8-451E-95F6-AC4B3DAA8D4C}" type="slidenum">
              <a:rPr lang="en-US" altLang="en-US"/>
              <a:pPr/>
              <a:t>‹#›</a:t>
            </a:fld>
            <a:endParaRPr lang="en-US" altLang="en-US"/>
          </a:p>
        </p:txBody>
      </p:sp>
    </p:spTree>
    <p:extLst>
      <p:ext uri="{BB962C8B-B14F-4D97-AF65-F5344CB8AC3E}">
        <p14:creationId xmlns:p14="http://schemas.microsoft.com/office/powerpoint/2010/main" val="37412285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text">
    <p:spTree>
      <p:nvGrpSpPr>
        <p:cNvPr id="1" name=""/>
        <p:cNvGrpSpPr/>
        <p:nvPr/>
      </p:nvGrpSpPr>
      <p:grpSpPr>
        <a:xfrm>
          <a:off x="0" y="0"/>
          <a:ext cx="0" cy="0"/>
          <a:chOff x="0" y="0"/>
          <a:chExt cx="0" cy="0"/>
        </a:xfrm>
      </p:grpSpPr>
      <p:pic>
        <p:nvPicPr>
          <p:cNvPr id="6" name="Picture 10" descr="alt=&quot;&quot;"/>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96075" y="5665788"/>
            <a:ext cx="2447925"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5" name="Content Placeholder 4"/>
          <p:cNvSpPr>
            <a:spLocks noGrp="1"/>
          </p:cNvSpPr>
          <p:nvPr>
            <p:ph sz="quarter" idx="11"/>
          </p:nvPr>
        </p:nvSpPr>
        <p:spPr>
          <a:xfrm>
            <a:off x="457200" y="1676400"/>
            <a:ext cx="2895600" cy="609600"/>
          </a:xfrm>
        </p:spPr>
        <p:txBody>
          <a:bodyPr/>
          <a:lstStyle/>
          <a:p>
            <a:pPr lvl="0"/>
            <a:r>
              <a:rPr lang="en-US" dirty="0" smtClean="0"/>
              <a:t>Click to edit</a:t>
            </a:r>
            <a:endParaRPr lang="en-US" dirty="0"/>
          </a:p>
        </p:txBody>
      </p:sp>
      <p:sp>
        <p:nvSpPr>
          <p:cNvPr id="7" name="Content Placeholder 6"/>
          <p:cNvSpPr>
            <a:spLocks noGrp="1"/>
          </p:cNvSpPr>
          <p:nvPr>
            <p:ph sz="quarter" idx="12"/>
          </p:nvPr>
        </p:nvSpPr>
        <p:spPr>
          <a:xfrm>
            <a:off x="457200" y="2362200"/>
            <a:ext cx="28956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3"/>
          </p:nvPr>
        </p:nvSpPr>
        <p:spPr>
          <a:xfrm>
            <a:off x="3429000" y="1676400"/>
            <a:ext cx="5257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2"/>
          <p:cNvSpPr>
            <a:spLocks noGrp="1"/>
          </p:cNvSpPr>
          <p:nvPr>
            <p:ph type="sldNum" sz="quarter" idx="14"/>
          </p:nvPr>
        </p:nvSpPr>
        <p:spPr/>
        <p:txBody>
          <a:bodyPr/>
          <a:lstStyle>
            <a:lvl1pPr eaLnBrk="0" hangingPunct="0">
              <a:defRPr>
                <a:latin typeface="Arial" charset="0"/>
              </a:defRPr>
            </a:lvl1pPr>
          </a:lstStyle>
          <a:p>
            <a:fld id="{62248B46-9D00-4719-B28D-7890CE4EDD40}" type="slidenum">
              <a:rPr lang="en-US" altLang="en-US"/>
              <a:pPr/>
              <a:t>‹#›</a:t>
            </a:fld>
            <a:endParaRPr lang="en-US" altLang="en-US"/>
          </a:p>
        </p:txBody>
      </p:sp>
    </p:spTree>
    <p:extLst>
      <p:ext uri="{BB962C8B-B14F-4D97-AF65-F5344CB8AC3E}">
        <p14:creationId xmlns:p14="http://schemas.microsoft.com/office/powerpoint/2010/main" val="42199875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text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5" name="Content Placeholder 4"/>
          <p:cNvSpPr>
            <a:spLocks noGrp="1"/>
          </p:cNvSpPr>
          <p:nvPr>
            <p:ph sz="quarter" idx="11"/>
          </p:nvPr>
        </p:nvSpPr>
        <p:spPr>
          <a:xfrm>
            <a:off x="457200" y="1676400"/>
            <a:ext cx="2895600" cy="609600"/>
          </a:xfrm>
        </p:spPr>
        <p:txBody>
          <a:bodyPr/>
          <a:lstStyle/>
          <a:p>
            <a:pPr lvl="0"/>
            <a:r>
              <a:rPr lang="en-US" dirty="0" smtClean="0"/>
              <a:t>Click to edit</a:t>
            </a:r>
            <a:endParaRPr lang="en-US" dirty="0"/>
          </a:p>
        </p:txBody>
      </p:sp>
      <p:sp>
        <p:nvSpPr>
          <p:cNvPr id="7" name="Content Placeholder 6"/>
          <p:cNvSpPr>
            <a:spLocks noGrp="1"/>
          </p:cNvSpPr>
          <p:nvPr>
            <p:ph sz="quarter" idx="12"/>
          </p:nvPr>
        </p:nvSpPr>
        <p:spPr>
          <a:xfrm>
            <a:off x="457200" y="2362200"/>
            <a:ext cx="28956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3"/>
          </p:nvPr>
        </p:nvSpPr>
        <p:spPr>
          <a:xfrm>
            <a:off x="3429000" y="1676400"/>
            <a:ext cx="5257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4"/>
          </p:nvPr>
        </p:nvSpPr>
        <p:spPr/>
        <p:txBody>
          <a:bodyPr/>
          <a:lstStyle>
            <a:lvl1pPr eaLnBrk="0" hangingPunct="0">
              <a:defRPr>
                <a:latin typeface="Arial" charset="0"/>
              </a:defRPr>
            </a:lvl1pPr>
          </a:lstStyle>
          <a:p>
            <a:fld id="{F2F010BD-6CDE-4F10-9875-94A36EE41CAC}" type="slidenum">
              <a:rPr lang="en-US" altLang="en-US"/>
              <a:pPr/>
              <a:t>‹#›</a:t>
            </a:fld>
            <a:endParaRPr lang="en-US" altLang="en-US"/>
          </a:p>
        </p:txBody>
      </p:sp>
    </p:spTree>
    <p:extLst>
      <p:ext uri="{BB962C8B-B14F-4D97-AF65-F5344CB8AC3E}">
        <p14:creationId xmlns:p14="http://schemas.microsoft.com/office/powerpoint/2010/main" val="30432939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06259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10" descr="alt=&quot;&quot;"/>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96075" y="5665788"/>
            <a:ext cx="2447925"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11"/>
          </p:nvPr>
        </p:nvSpPr>
        <p:spPr>
          <a:xfrm>
            <a:off x="533400" y="2133600"/>
            <a:ext cx="8077200" cy="1981200"/>
          </a:xfrm>
        </p:spPr>
        <p:txBody>
          <a:bodyPr>
            <a:normAutofit/>
          </a:bodyPr>
          <a:lstStyle>
            <a:lvl1pPr algn="ctr">
              <a:buFontTx/>
              <a:buNone/>
              <a:defRPr sz="4400">
                <a:solidFill>
                  <a:schemeClr val="tx1"/>
                </a:solidFill>
              </a:defRPr>
            </a:lvl1pPr>
          </a:lstStyle>
          <a:p>
            <a:pPr lvl="0"/>
            <a:r>
              <a:rPr lang="en-US" dirty="0" smtClean="0"/>
              <a:t>Click to edit Master text styles</a:t>
            </a:r>
          </a:p>
        </p:txBody>
      </p:sp>
      <p:sp>
        <p:nvSpPr>
          <p:cNvPr id="6" name="Subtitle 2"/>
          <p:cNvSpPr>
            <a:spLocks noGrp="1"/>
          </p:cNvSpPr>
          <p:nvPr>
            <p:ph type="subTitle" idx="1"/>
          </p:nvPr>
        </p:nvSpPr>
        <p:spPr>
          <a:xfrm>
            <a:off x="1447800" y="4267200"/>
            <a:ext cx="6400800" cy="9144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Slide Number Placeholder 2"/>
          <p:cNvSpPr>
            <a:spLocks noGrp="1"/>
          </p:cNvSpPr>
          <p:nvPr>
            <p:ph type="sldNum" sz="quarter" idx="12"/>
          </p:nvPr>
        </p:nvSpPr>
        <p:spPr/>
        <p:txBody>
          <a:bodyPr/>
          <a:lstStyle>
            <a:lvl1pPr eaLnBrk="0" hangingPunct="0">
              <a:defRPr>
                <a:latin typeface="Arial" charset="0"/>
              </a:defRPr>
            </a:lvl1pPr>
          </a:lstStyle>
          <a:p>
            <a:fld id="{AABDF411-B927-468C-B613-E47B154CC301}" type="slidenum">
              <a:rPr lang="en-US" altLang="en-US"/>
              <a:pPr/>
              <a:t>‹#›</a:t>
            </a:fld>
            <a:endParaRPr lang="en-US" altLang="en-US"/>
          </a:p>
        </p:txBody>
      </p:sp>
    </p:spTree>
    <p:extLst>
      <p:ext uri="{BB962C8B-B14F-4D97-AF65-F5344CB8AC3E}">
        <p14:creationId xmlns:p14="http://schemas.microsoft.com/office/powerpoint/2010/main" val="29639533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 content areas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smtClean="0"/>
              <a:t>Click to edit Master title style</a:t>
            </a:r>
            <a:endParaRPr lang="en-US"/>
          </a:p>
        </p:txBody>
      </p:sp>
      <p:sp>
        <p:nvSpPr>
          <p:cNvPr id="5" name="Content Placeholder 4"/>
          <p:cNvSpPr>
            <a:spLocks noGrp="1"/>
          </p:cNvSpPr>
          <p:nvPr>
            <p:ph sz="quarter" idx="11"/>
          </p:nvPr>
        </p:nvSpPr>
        <p:spPr>
          <a:xfrm>
            <a:off x="457200" y="1600200"/>
            <a:ext cx="3581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4"/>
          <p:cNvSpPr>
            <a:spLocks noGrp="1"/>
          </p:cNvSpPr>
          <p:nvPr>
            <p:ph sz="quarter" idx="12"/>
          </p:nvPr>
        </p:nvSpPr>
        <p:spPr>
          <a:xfrm>
            <a:off x="457200" y="4038600"/>
            <a:ext cx="3581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4"/>
          <p:cNvSpPr>
            <a:spLocks noGrp="1"/>
          </p:cNvSpPr>
          <p:nvPr>
            <p:ph sz="quarter" idx="13"/>
          </p:nvPr>
        </p:nvSpPr>
        <p:spPr>
          <a:xfrm>
            <a:off x="4724400" y="1600200"/>
            <a:ext cx="35814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4"/>
          <p:cNvSpPr>
            <a:spLocks noGrp="1"/>
          </p:cNvSpPr>
          <p:nvPr>
            <p:ph sz="quarter" idx="14"/>
          </p:nvPr>
        </p:nvSpPr>
        <p:spPr>
          <a:xfrm>
            <a:off x="4724400" y="4038600"/>
            <a:ext cx="3581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2"/>
          <p:cNvSpPr>
            <a:spLocks noGrp="1"/>
          </p:cNvSpPr>
          <p:nvPr>
            <p:ph type="sldNum" sz="quarter" idx="15"/>
          </p:nvPr>
        </p:nvSpPr>
        <p:spPr/>
        <p:txBody>
          <a:bodyPr/>
          <a:lstStyle>
            <a:lvl1pPr eaLnBrk="0" hangingPunct="0">
              <a:defRPr>
                <a:latin typeface="Arial" charset="0"/>
              </a:defRPr>
            </a:lvl1pPr>
          </a:lstStyle>
          <a:p>
            <a:fld id="{03A9BE3A-55C5-4E49-A904-92C684F46F4C}" type="slidenum">
              <a:rPr lang="en-US" altLang="en-US"/>
              <a:pPr/>
              <a:t>‹#›</a:t>
            </a:fld>
            <a:endParaRPr lang="en-US" altLang="en-US"/>
          </a:p>
        </p:txBody>
      </p:sp>
    </p:spTree>
    <p:extLst>
      <p:ext uri="{BB962C8B-B14F-4D97-AF65-F5344CB8AC3E}">
        <p14:creationId xmlns:p14="http://schemas.microsoft.com/office/powerpoint/2010/main" val="8140703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ur content areas">
    <p:spTree>
      <p:nvGrpSpPr>
        <p:cNvPr id="1" name=""/>
        <p:cNvGrpSpPr/>
        <p:nvPr/>
      </p:nvGrpSpPr>
      <p:grpSpPr>
        <a:xfrm>
          <a:off x="0" y="0"/>
          <a:ext cx="0" cy="0"/>
          <a:chOff x="0" y="0"/>
          <a:chExt cx="0" cy="0"/>
        </a:xfrm>
      </p:grpSpPr>
      <p:pic>
        <p:nvPicPr>
          <p:cNvPr id="7" name="Picture 10" descr="alt=&quot;&quot;"/>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96075" y="5665788"/>
            <a:ext cx="2447925"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smtClean="0"/>
              <a:t>Click to edit Master title style</a:t>
            </a:r>
            <a:endParaRPr lang="en-US"/>
          </a:p>
        </p:txBody>
      </p:sp>
      <p:sp>
        <p:nvSpPr>
          <p:cNvPr id="12" name="Content Placeholder 4"/>
          <p:cNvSpPr>
            <a:spLocks noGrp="1"/>
          </p:cNvSpPr>
          <p:nvPr>
            <p:ph sz="quarter" idx="14"/>
          </p:nvPr>
        </p:nvSpPr>
        <p:spPr>
          <a:xfrm>
            <a:off x="4876800" y="3886200"/>
            <a:ext cx="37338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4"/>
          <p:cNvSpPr>
            <a:spLocks noGrp="1"/>
          </p:cNvSpPr>
          <p:nvPr>
            <p:ph sz="quarter" idx="15"/>
          </p:nvPr>
        </p:nvSpPr>
        <p:spPr>
          <a:xfrm>
            <a:off x="4876800" y="1676400"/>
            <a:ext cx="37338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4"/>
          <p:cNvSpPr>
            <a:spLocks noGrp="1"/>
          </p:cNvSpPr>
          <p:nvPr>
            <p:ph sz="quarter" idx="16"/>
          </p:nvPr>
        </p:nvSpPr>
        <p:spPr>
          <a:xfrm>
            <a:off x="457200" y="1676400"/>
            <a:ext cx="37338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4"/>
          <p:cNvSpPr>
            <a:spLocks noGrp="1"/>
          </p:cNvSpPr>
          <p:nvPr>
            <p:ph sz="quarter" idx="17"/>
          </p:nvPr>
        </p:nvSpPr>
        <p:spPr>
          <a:xfrm>
            <a:off x="457200" y="3886200"/>
            <a:ext cx="37338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2"/>
          <p:cNvSpPr>
            <a:spLocks noGrp="1"/>
          </p:cNvSpPr>
          <p:nvPr>
            <p:ph type="sldNum" sz="quarter" idx="18"/>
          </p:nvPr>
        </p:nvSpPr>
        <p:spPr/>
        <p:txBody>
          <a:bodyPr/>
          <a:lstStyle>
            <a:lvl1pPr eaLnBrk="0" hangingPunct="0">
              <a:defRPr>
                <a:latin typeface="Arial" charset="0"/>
              </a:defRPr>
            </a:lvl1pPr>
          </a:lstStyle>
          <a:p>
            <a:fld id="{DE57560F-6C01-4449-A041-9B289B636A9E}" type="slidenum">
              <a:rPr lang="en-US" altLang="en-US"/>
              <a:pPr/>
              <a:t>‹#›</a:t>
            </a:fld>
            <a:endParaRPr lang="en-US" altLang="en-US"/>
          </a:p>
        </p:txBody>
      </p:sp>
    </p:spTree>
    <p:extLst>
      <p:ext uri="{BB962C8B-B14F-4D97-AF65-F5344CB8AC3E}">
        <p14:creationId xmlns:p14="http://schemas.microsoft.com/office/powerpoint/2010/main" val="33603760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srgbClr val="000000"/>
                </a:solidFill>
                <a:latin typeface="Calibri" pitchFamily="4" charset="0"/>
              </a:defRPr>
            </a:lvl1pPr>
          </a:lstStyle>
          <a:p>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solidFill>
                  <a:srgbClr val="000000"/>
                </a:solidFill>
                <a:latin typeface="Calibri" pitchFamily="4" charset="0"/>
              </a:defRPr>
            </a:lvl1pPr>
          </a:lstStyle>
          <a:p>
            <a:endParaRPr lang="en-US" altLang="en-US"/>
          </a:p>
        </p:txBody>
      </p:sp>
      <p:sp>
        <p:nvSpPr>
          <p:cNvPr id="6" name="Slide Number Placeholder 5"/>
          <p:cNvSpPr>
            <a:spLocks noGrp="1"/>
          </p:cNvSpPr>
          <p:nvPr>
            <p:ph type="sldNum" sz="quarter" idx="12"/>
          </p:nvPr>
        </p:nvSpPr>
        <p:spPr/>
        <p:txBody>
          <a:bodyPr/>
          <a:lstStyle>
            <a:lvl1pPr algn="r" eaLnBrk="0" hangingPunct="0">
              <a:defRPr>
                <a:latin typeface="Arial" charset="0"/>
              </a:defRPr>
            </a:lvl1pPr>
          </a:lstStyle>
          <a:p>
            <a:fld id="{D140E2B7-1F3A-416E-87C0-CFFFF60321E8}" type="slidenum">
              <a:rPr lang="en-US" altLang="en-US"/>
              <a:pPr/>
              <a:t>‹#›</a:t>
            </a:fld>
            <a:endParaRPr lang="en-US" altLang="en-US"/>
          </a:p>
        </p:txBody>
      </p:sp>
    </p:spTree>
    <p:extLst>
      <p:ext uri="{BB962C8B-B14F-4D97-AF65-F5344CB8AC3E}">
        <p14:creationId xmlns:p14="http://schemas.microsoft.com/office/powerpoint/2010/main" val="6463829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srgbClr val="000000"/>
                </a:solidFill>
                <a:latin typeface="Calibri" pitchFamily="4" charset="0"/>
              </a:defRPr>
            </a:lvl1pPr>
          </a:lstStyle>
          <a:p>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solidFill>
                  <a:srgbClr val="000000"/>
                </a:solidFill>
                <a:latin typeface="Calibri" pitchFamily="4" charset="0"/>
              </a:defRPr>
            </a:lvl1pPr>
          </a:lstStyle>
          <a:p>
            <a:endParaRPr lang="en-US" altLang="en-US"/>
          </a:p>
        </p:txBody>
      </p:sp>
      <p:sp>
        <p:nvSpPr>
          <p:cNvPr id="6" name="Slide Number Placeholder 5"/>
          <p:cNvSpPr>
            <a:spLocks noGrp="1"/>
          </p:cNvSpPr>
          <p:nvPr>
            <p:ph type="sldNum" sz="quarter" idx="12"/>
          </p:nvPr>
        </p:nvSpPr>
        <p:spPr/>
        <p:txBody>
          <a:bodyPr/>
          <a:lstStyle>
            <a:lvl1pPr algn="r" eaLnBrk="0" hangingPunct="0">
              <a:defRPr>
                <a:latin typeface="Arial" charset="0"/>
              </a:defRPr>
            </a:lvl1pPr>
          </a:lstStyle>
          <a:p>
            <a:fld id="{0520AEB1-B538-4D9C-B40C-87B3A29C535C}" type="slidenum">
              <a:rPr lang="en-US" altLang="en-US"/>
              <a:pPr/>
              <a:t>‹#›</a:t>
            </a:fld>
            <a:endParaRPr lang="en-US" altLang="en-US"/>
          </a:p>
        </p:txBody>
      </p:sp>
    </p:spTree>
    <p:extLst>
      <p:ext uri="{BB962C8B-B14F-4D97-AF65-F5344CB8AC3E}">
        <p14:creationId xmlns:p14="http://schemas.microsoft.com/office/powerpoint/2010/main" val="932541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srgbClr val="000000"/>
                </a:solidFill>
                <a:latin typeface="Calibri" pitchFamily="4" charset="0"/>
              </a:defRPr>
            </a:lvl1pPr>
          </a:lstStyle>
          <a:p>
            <a:endParaRPr lang="en-US" altLang="en-US"/>
          </a:p>
        </p:txBody>
      </p:sp>
      <p:sp>
        <p:nvSpPr>
          <p:cNvPr id="3"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solidFill>
                  <a:srgbClr val="000000"/>
                </a:solidFill>
                <a:latin typeface="Calibri" pitchFamily="4" charset="0"/>
              </a:defRPr>
            </a:lvl1pPr>
          </a:lstStyle>
          <a:p>
            <a:endParaRPr lang="en-US" altLang="en-US"/>
          </a:p>
        </p:txBody>
      </p:sp>
      <p:sp>
        <p:nvSpPr>
          <p:cNvPr id="4" name="Slide Number Placeholder 5"/>
          <p:cNvSpPr>
            <a:spLocks noGrp="1"/>
          </p:cNvSpPr>
          <p:nvPr>
            <p:ph type="sldNum" sz="quarter" idx="12"/>
          </p:nvPr>
        </p:nvSpPr>
        <p:spPr/>
        <p:txBody>
          <a:bodyPr/>
          <a:lstStyle>
            <a:lvl1pPr algn="r" eaLnBrk="0" hangingPunct="0">
              <a:defRPr>
                <a:latin typeface="Arial" charset="0"/>
              </a:defRPr>
            </a:lvl1pPr>
          </a:lstStyle>
          <a:p>
            <a:fld id="{420F961F-2C36-4BEF-8832-6DF91E4469E1}" type="slidenum">
              <a:rPr lang="en-US" altLang="en-US"/>
              <a:pPr/>
              <a:t>‹#›</a:t>
            </a:fld>
            <a:endParaRPr lang="en-US" altLang="en-US"/>
          </a:p>
        </p:txBody>
      </p:sp>
    </p:spTree>
    <p:extLst>
      <p:ext uri="{BB962C8B-B14F-4D97-AF65-F5344CB8AC3E}">
        <p14:creationId xmlns:p14="http://schemas.microsoft.com/office/powerpoint/2010/main" val="16220717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Main Layout">
    <p:spTree>
      <p:nvGrpSpPr>
        <p:cNvPr id="1" name=""/>
        <p:cNvGrpSpPr/>
        <p:nvPr/>
      </p:nvGrpSpPr>
      <p:grpSpPr>
        <a:xfrm>
          <a:off x="0" y="0"/>
          <a:ext cx="0" cy="0"/>
          <a:chOff x="0" y="0"/>
          <a:chExt cx="0" cy="0"/>
        </a:xfrm>
      </p:grpSpPr>
      <p:cxnSp>
        <p:nvCxnSpPr>
          <p:cNvPr id="4" name="Straight Connector 3"/>
          <p:cNvCxnSpPr/>
          <p:nvPr userDrawn="1"/>
        </p:nvCxnSpPr>
        <p:spPr>
          <a:xfrm>
            <a:off x="457200" y="304800"/>
            <a:ext cx="8229600" cy="0"/>
          </a:xfrm>
          <a:prstGeom prst="line">
            <a:avLst/>
          </a:prstGeom>
          <a:ln w="28575" cmpd="sng">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11" descr="Commitment-to-quality-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5486400"/>
            <a:ext cx="99060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Text Placeholder 6"/>
          <p:cNvSpPr>
            <a:spLocks noGrp="1"/>
          </p:cNvSpPr>
          <p:nvPr>
            <p:ph type="body" sz="quarter" idx="13"/>
          </p:nvPr>
        </p:nvSpPr>
        <p:spPr>
          <a:xfrm>
            <a:off x="457200" y="1447800"/>
            <a:ext cx="8229600" cy="4876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14"/>
          <p:cNvSpPr>
            <a:spLocks noGrp="1"/>
          </p:cNvSpPr>
          <p:nvPr>
            <p:ph type="ftr" sz="quarter" idx="14"/>
          </p:nvPr>
        </p:nvSpPr>
        <p:spPr>
          <a:xfrm>
            <a:off x="457200" y="6492875"/>
            <a:ext cx="2590800" cy="365125"/>
          </a:xfrm>
          <a:prstGeom prst="rect">
            <a:avLst/>
          </a:prstGeom>
        </p:spPr>
        <p:txBody>
          <a:bodyPr vert="horz" wrap="square" lIns="91440" tIns="45720" rIns="91440" bIns="45720" numCol="1" anchor="t" anchorCtr="0" compatLnSpc="1">
            <a:prstTxWarp prst="textNoShape">
              <a:avLst/>
            </a:prstTxWarp>
          </a:bodyPr>
          <a:lstStyle>
            <a:lvl1pPr>
              <a:defRPr sz="800">
                <a:solidFill>
                  <a:srgbClr val="254061"/>
                </a:solidFill>
                <a:cs typeface="Arial" charset="0"/>
              </a:defRPr>
            </a:lvl1pPr>
          </a:lstStyle>
          <a:p>
            <a:endParaRPr lang="en-US" altLang="en-US"/>
          </a:p>
        </p:txBody>
      </p:sp>
      <p:sp>
        <p:nvSpPr>
          <p:cNvPr id="7" name="Slide Number Placeholder 15"/>
          <p:cNvSpPr>
            <a:spLocks noGrp="1"/>
          </p:cNvSpPr>
          <p:nvPr>
            <p:ph type="sldNum" sz="quarter" idx="15"/>
          </p:nvPr>
        </p:nvSpPr>
        <p:spPr/>
        <p:txBody>
          <a:bodyPr/>
          <a:lstStyle>
            <a:lvl1pPr algn="r" eaLnBrk="0" hangingPunct="0">
              <a:defRPr sz="800">
                <a:solidFill>
                  <a:srgbClr val="254061"/>
                </a:solidFill>
                <a:latin typeface="Arial" charset="0"/>
                <a:cs typeface="Arial" charset="0"/>
              </a:defRPr>
            </a:lvl1pPr>
          </a:lstStyle>
          <a:p>
            <a:fld id="{B983334A-AE94-464A-A4CA-EC29BAC6FB95}" type="slidenum">
              <a:rPr lang="en-US" altLang="en-US"/>
              <a:pPr/>
              <a:t>‹#›</a:t>
            </a:fld>
            <a:endParaRPr lang="en-US" altLang="en-US"/>
          </a:p>
        </p:txBody>
      </p:sp>
    </p:spTree>
    <p:extLst>
      <p:ext uri="{BB962C8B-B14F-4D97-AF65-F5344CB8AC3E}">
        <p14:creationId xmlns:p14="http://schemas.microsoft.com/office/powerpoint/2010/main" val="2600971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2" y="18288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36" y="18288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5265F0F6-41CA-419C-9D94-C76A1C67EBBB}" type="slidenum">
              <a:rPr lang="en-US" altLang="en-US"/>
              <a:pPr/>
              <a:t>‹#›</a:t>
            </a:fld>
            <a:endParaRPr lang="en-US" altLang="en-US"/>
          </a:p>
        </p:txBody>
      </p:sp>
    </p:spTree>
    <p:extLst>
      <p:ext uri="{BB962C8B-B14F-4D97-AF65-F5344CB8AC3E}">
        <p14:creationId xmlns:p14="http://schemas.microsoft.com/office/powerpoint/2010/main" val="2582402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4" name="Picture 10" descr="alt=&quot;&quot;"/>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96075" y="5665788"/>
            <a:ext cx="2447925"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5" name="Content Placeholder 4"/>
          <p:cNvSpPr>
            <a:spLocks noGrp="1"/>
          </p:cNvSpPr>
          <p:nvPr>
            <p:ph sz="quarter" idx="11"/>
          </p:nvPr>
        </p:nvSpPr>
        <p:spPr>
          <a:xfrm>
            <a:off x="457200" y="1676400"/>
            <a:ext cx="8153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2"/>
          </p:nvPr>
        </p:nvSpPr>
        <p:spPr/>
        <p:txBody>
          <a:bodyPr/>
          <a:lstStyle>
            <a:lvl1pPr eaLnBrk="0" hangingPunct="0">
              <a:defRPr>
                <a:latin typeface="Arial" charset="0"/>
              </a:defRPr>
            </a:lvl1pPr>
          </a:lstStyle>
          <a:p>
            <a:fld id="{3D868B03-7689-4580-A825-D740461A4097}" type="slidenum">
              <a:rPr lang="en-US" altLang="en-US"/>
              <a:pPr/>
              <a:t>‹#›</a:t>
            </a:fld>
            <a:endParaRPr lang="en-US" altLang="en-US"/>
          </a:p>
        </p:txBody>
      </p:sp>
    </p:spTree>
    <p:extLst>
      <p:ext uri="{BB962C8B-B14F-4D97-AF65-F5344CB8AC3E}">
        <p14:creationId xmlns:p14="http://schemas.microsoft.com/office/powerpoint/2010/main" val="1511498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5" name="Content Placeholder 4"/>
          <p:cNvSpPr>
            <a:spLocks noGrp="1"/>
          </p:cNvSpPr>
          <p:nvPr>
            <p:ph sz="quarter" idx="11"/>
          </p:nvPr>
        </p:nvSpPr>
        <p:spPr>
          <a:xfrm>
            <a:off x="457200" y="1676400"/>
            <a:ext cx="8153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2"/>
          <p:cNvSpPr>
            <a:spLocks noGrp="1"/>
          </p:cNvSpPr>
          <p:nvPr>
            <p:ph type="sldNum" sz="quarter" idx="12"/>
          </p:nvPr>
        </p:nvSpPr>
        <p:spPr/>
        <p:txBody>
          <a:bodyPr/>
          <a:lstStyle>
            <a:lvl1pPr eaLnBrk="0" hangingPunct="0">
              <a:defRPr>
                <a:latin typeface="Arial" charset="0"/>
              </a:defRPr>
            </a:lvl1pPr>
          </a:lstStyle>
          <a:p>
            <a:fld id="{5ADA43C9-98DC-4556-A690-4F11AEF75E24}" type="slidenum">
              <a:rPr lang="en-US" altLang="en-US"/>
              <a:pPr/>
              <a:t>‹#›</a:t>
            </a:fld>
            <a:endParaRPr lang="en-US" altLang="en-US"/>
          </a:p>
        </p:txBody>
      </p:sp>
    </p:spTree>
    <p:extLst>
      <p:ext uri="{BB962C8B-B14F-4D97-AF65-F5344CB8AC3E}">
        <p14:creationId xmlns:p14="http://schemas.microsoft.com/office/powerpoint/2010/main" val="12448519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10" descr="alt=&quot;&quot;"/>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96075" y="5665788"/>
            <a:ext cx="2447925"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5" name="Content Placeholder 4"/>
          <p:cNvSpPr>
            <a:spLocks noGrp="1"/>
          </p:cNvSpPr>
          <p:nvPr>
            <p:ph sz="quarter" idx="11"/>
          </p:nvPr>
        </p:nvSpPr>
        <p:spPr>
          <a:xfrm>
            <a:off x="457200" y="1752600"/>
            <a:ext cx="39624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4"/>
          <p:cNvSpPr>
            <a:spLocks noGrp="1"/>
          </p:cNvSpPr>
          <p:nvPr>
            <p:ph sz="quarter" idx="12"/>
          </p:nvPr>
        </p:nvSpPr>
        <p:spPr>
          <a:xfrm>
            <a:off x="4724400" y="1752600"/>
            <a:ext cx="39624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2"/>
          <p:cNvSpPr>
            <a:spLocks noGrp="1"/>
          </p:cNvSpPr>
          <p:nvPr>
            <p:ph type="sldNum" sz="quarter" idx="13"/>
          </p:nvPr>
        </p:nvSpPr>
        <p:spPr/>
        <p:txBody>
          <a:bodyPr/>
          <a:lstStyle>
            <a:lvl1pPr eaLnBrk="0" hangingPunct="0">
              <a:defRPr>
                <a:latin typeface="Arial" charset="0"/>
              </a:defRPr>
            </a:lvl1pPr>
          </a:lstStyle>
          <a:p>
            <a:fld id="{18328FB4-80D3-43B0-8192-4C4CFD1C6C02}" type="slidenum">
              <a:rPr lang="en-US" altLang="en-US"/>
              <a:pPr/>
              <a:t>‹#›</a:t>
            </a:fld>
            <a:endParaRPr lang="en-US" altLang="en-US"/>
          </a:p>
        </p:txBody>
      </p:sp>
    </p:spTree>
    <p:extLst>
      <p:ext uri="{BB962C8B-B14F-4D97-AF65-F5344CB8AC3E}">
        <p14:creationId xmlns:p14="http://schemas.microsoft.com/office/powerpoint/2010/main" val="12014720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5" name="Content Placeholder 4"/>
          <p:cNvSpPr>
            <a:spLocks noGrp="1"/>
          </p:cNvSpPr>
          <p:nvPr>
            <p:ph sz="quarter" idx="11"/>
          </p:nvPr>
        </p:nvSpPr>
        <p:spPr>
          <a:xfrm>
            <a:off x="457200" y="1752600"/>
            <a:ext cx="39624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4"/>
          <p:cNvSpPr>
            <a:spLocks noGrp="1"/>
          </p:cNvSpPr>
          <p:nvPr>
            <p:ph sz="quarter" idx="12"/>
          </p:nvPr>
        </p:nvSpPr>
        <p:spPr>
          <a:xfrm>
            <a:off x="4724400" y="1752600"/>
            <a:ext cx="39624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2"/>
          <p:cNvSpPr>
            <a:spLocks noGrp="1"/>
          </p:cNvSpPr>
          <p:nvPr>
            <p:ph type="sldNum" sz="quarter" idx="13"/>
          </p:nvPr>
        </p:nvSpPr>
        <p:spPr/>
        <p:txBody>
          <a:bodyPr/>
          <a:lstStyle>
            <a:lvl1pPr eaLnBrk="0" hangingPunct="0">
              <a:defRPr>
                <a:latin typeface="Arial" charset="0"/>
              </a:defRPr>
            </a:lvl1pPr>
          </a:lstStyle>
          <a:p>
            <a:fld id="{DC1223DB-CA6B-410A-AD53-C80370E91C3E}" type="slidenum">
              <a:rPr lang="en-US" altLang="en-US"/>
              <a:pPr/>
              <a:t>‹#›</a:t>
            </a:fld>
            <a:endParaRPr lang="en-US" altLang="en-US"/>
          </a:p>
        </p:txBody>
      </p:sp>
    </p:spTree>
    <p:extLst>
      <p:ext uri="{BB962C8B-B14F-4D97-AF65-F5344CB8AC3E}">
        <p14:creationId xmlns:p14="http://schemas.microsoft.com/office/powerpoint/2010/main" val="1820911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8" name="Picture 10" descr="alt=&quot;&quot;"/>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96075" y="5665788"/>
            <a:ext cx="2447925"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5" name="Content Placeholder 4"/>
          <p:cNvSpPr>
            <a:spLocks noGrp="1"/>
          </p:cNvSpPr>
          <p:nvPr>
            <p:ph sz="quarter" idx="11"/>
          </p:nvPr>
        </p:nvSpPr>
        <p:spPr>
          <a:xfrm>
            <a:off x="457200" y="1676400"/>
            <a:ext cx="3886200" cy="609600"/>
          </a:xfrm>
        </p:spPr>
        <p:txBody>
          <a:bodyPr/>
          <a:lstStyle>
            <a:lvl1pPr>
              <a:buFontTx/>
              <a:buNone/>
              <a:defRPr>
                <a:solidFill>
                  <a:schemeClr val="tx1"/>
                </a:solidFill>
              </a:defRPr>
            </a:lvl1pPr>
          </a:lstStyle>
          <a:p>
            <a:pPr lvl="0"/>
            <a:endParaRPr lang="en-US" dirty="0"/>
          </a:p>
        </p:txBody>
      </p:sp>
      <p:sp>
        <p:nvSpPr>
          <p:cNvPr id="7" name="Content Placeholder 6"/>
          <p:cNvSpPr>
            <a:spLocks noGrp="1"/>
          </p:cNvSpPr>
          <p:nvPr>
            <p:ph sz="quarter" idx="12"/>
          </p:nvPr>
        </p:nvSpPr>
        <p:spPr>
          <a:xfrm>
            <a:off x="4648200" y="1676400"/>
            <a:ext cx="4038600" cy="609600"/>
          </a:xfrm>
        </p:spPr>
        <p:txBody>
          <a:bodyPr/>
          <a:lstStyle>
            <a:lvl1pPr>
              <a:buFontTx/>
              <a:buNone/>
              <a:defRPr>
                <a:solidFill>
                  <a:schemeClr val="tx1"/>
                </a:solidFill>
              </a:defRPr>
            </a:lvl1pPr>
          </a:lstStyle>
          <a:p>
            <a:pPr lvl="0"/>
            <a:endParaRPr lang="en-US" dirty="0"/>
          </a:p>
        </p:txBody>
      </p:sp>
      <p:sp>
        <p:nvSpPr>
          <p:cNvPr id="9" name="Content Placeholder 8"/>
          <p:cNvSpPr>
            <a:spLocks noGrp="1"/>
          </p:cNvSpPr>
          <p:nvPr>
            <p:ph sz="quarter" idx="13"/>
          </p:nvPr>
        </p:nvSpPr>
        <p:spPr>
          <a:xfrm>
            <a:off x="457200" y="2438400"/>
            <a:ext cx="38862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8200" y="2438400"/>
            <a:ext cx="40386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2"/>
          <p:cNvSpPr>
            <a:spLocks noGrp="1"/>
          </p:cNvSpPr>
          <p:nvPr>
            <p:ph type="sldNum" sz="quarter" idx="15"/>
          </p:nvPr>
        </p:nvSpPr>
        <p:spPr/>
        <p:txBody>
          <a:bodyPr/>
          <a:lstStyle>
            <a:lvl1pPr eaLnBrk="0" hangingPunct="0">
              <a:defRPr>
                <a:latin typeface="Arial" charset="0"/>
              </a:defRPr>
            </a:lvl1pPr>
          </a:lstStyle>
          <a:p>
            <a:fld id="{181BCD00-9C64-4269-8B38-79DC3F47FD41}" type="slidenum">
              <a:rPr lang="en-US" altLang="en-US"/>
              <a:pPr/>
              <a:t>‹#›</a:t>
            </a:fld>
            <a:endParaRPr lang="en-US" altLang="en-US"/>
          </a:p>
        </p:txBody>
      </p:sp>
    </p:spTree>
    <p:extLst>
      <p:ext uri="{BB962C8B-B14F-4D97-AF65-F5344CB8AC3E}">
        <p14:creationId xmlns:p14="http://schemas.microsoft.com/office/powerpoint/2010/main" val="38120429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5" name="Content Placeholder 4"/>
          <p:cNvSpPr>
            <a:spLocks noGrp="1"/>
          </p:cNvSpPr>
          <p:nvPr>
            <p:ph sz="quarter" idx="11"/>
          </p:nvPr>
        </p:nvSpPr>
        <p:spPr>
          <a:xfrm>
            <a:off x="457200" y="1676400"/>
            <a:ext cx="3886200" cy="609600"/>
          </a:xfrm>
        </p:spPr>
        <p:txBody>
          <a:bodyPr/>
          <a:lstStyle>
            <a:lvl1pPr>
              <a:buFontTx/>
              <a:buNone/>
              <a:defRPr>
                <a:solidFill>
                  <a:schemeClr val="tx1"/>
                </a:solidFill>
              </a:defRPr>
            </a:lvl1pPr>
          </a:lstStyle>
          <a:p>
            <a:pPr lvl="0"/>
            <a:endParaRPr lang="en-US" dirty="0"/>
          </a:p>
        </p:txBody>
      </p:sp>
      <p:sp>
        <p:nvSpPr>
          <p:cNvPr id="7" name="Content Placeholder 6"/>
          <p:cNvSpPr>
            <a:spLocks noGrp="1"/>
          </p:cNvSpPr>
          <p:nvPr>
            <p:ph sz="quarter" idx="12"/>
          </p:nvPr>
        </p:nvSpPr>
        <p:spPr>
          <a:xfrm>
            <a:off x="4648200" y="1676400"/>
            <a:ext cx="4038600" cy="609600"/>
          </a:xfrm>
        </p:spPr>
        <p:txBody>
          <a:bodyPr/>
          <a:lstStyle>
            <a:lvl1pPr>
              <a:buFontTx/>
              <a:buNone/>
              <a:defRPr>
                <a:solidFill>
                  <a:schemeClr val="tx1"/>
                </a:solidFill>
              </a:defRPr>
            </a:lvl1pPr>
          </a:lstStyle>
          <a:p>
            <a:pPr lvl="0"/>
            <a:endParaRPr lang="en-US" dirty="0"/>
          </a:p>
        </p:txBody>
      </p:sp>
      <p:sp>
        <p:nvSpPr>
          <p:cNvPr id="9" name="Content Placeholder 8"/>
          <p:cNvSpPr>
            <a:spLocks noGrp="1"/>
          </p:cNvSpPr>
          <p:nvPr>
            <p:ph sz="quarter" idx="13"/>
          </p:nvPr>
        </p:nvSpPr>
        <p:spPr>
          <a:xfrm>
            <a:off x="457200" y="2438400"/>
            <a:ext cx="38862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8200" y="2438400"/>
            <a:ext cx="40386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2"/>
          <p:cNvSpPr>
            <a:spLocks noGrp="1"/>
          </p:cNvSpPr>
          <p:nvPr>
            <p:ph type="sldNum" sz="quarter" idx="15"/>
          </p:nvPr>
        </p:nvSpPr>
        <p:spPr/>
        <p:txBody>
          <a:bodyPr/>
          <a:lstStyle>
            <a:lvl1pPr eaLnBrk="0" hangingPunct="0">
              <a:defRPr>
                <a:latin typeface="Arial" charset="0"/>
              </a:defRPr>
            </a:lvl1pPr>
          </a:lstStyle>
          <a:p>
            <a:fld id="{469538A5-8DC1-424D-BBD1-07EDC6AEE898}" type="slidenum">
              <a:rPr lang="en-US" altLang="en-US"/>
              <a:pPr/>
              <a:t>‹#›</a:t>
            </a:fld>
            <a:endParaRPr lang="en-US" altLang="en-US"/>
          </a:p>
        </p:txBody>
      </p:sp>
    </p:spTree>
    <p:extLst>
      <p:ext uri="{BB962C8B-B14F-4D97-AF65-F5344CB8AC3E}">
        <p14:creationId xmlns:p14="http://schemas.microsoft.com/office/powerpoint/2010/main" val="1431804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10" descr="alt=&quot;&quot;"/>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96075" y="5665788"/>
            <a:ext cx="2447925"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5" name="Picture Placeholder 4"/>
          <p:cNvSpPr>
            <a:spLocks noGrp="1"/>
          </p:cNvSpPr>
          <p:nvPr>
            <p:ph type="pic" sz="quarter" idx="11"/>
          </p:nvPr>
        </p:nvSpPr>
        <p:spPr>
          <a:xfrm>
            <a:off x="457200" y="1676400"/>
            <a:ext cx="8077200" cy="3657600"/>
          </a:xfrm>
        </p:spPr>
        <p:txBody>
          <a:bodyPr rtlCol="0">
            <a:normAutofit/>
          </a:bodyPr>
          <a:lstStyle/>
          <a:p>
            <a:pPr lvl="0"/>
            <a:endParaRPr lang="en-US" noProof="0"/>
          </a:p>
        </p:txBody>
      </p:sp>
      <p:sp>
        <p:nvSpPr>
          <p:cNvPr id="7" name="Text Placeholder 6"/>
          <p:cNvSpPr>
            <a:spLocks noGrp="1"/>
          </p:cNvSpPr>
          <p:nvPr>
            <p:ph type="body" sz="quarter" idx="12"/>
          </p:nvPr>
        </p:nvSpPr>
        <p:spPr>
          <a:xfrm>
            <a:off x="457200" y="5410200"/>
            <a:ext cx="8077200" cy="457200"/>
          </a:xfrm>
        </p:spPr>
        <p:txBody>
          <a:bodyPr/>
          <a:lstStyle>
            <a:lvl1pPr algn="ctr">
              <a:buNone/>
              <a:defRPr sz="2000">
                <a:solidFill>
                  <a:schemeClr val="tx1"/>
                </a:solidFill>
              </a:defRPr>
            </a:lvl1pPr>
          </a:lstStyle>
          <a:p>
            <a:pPr lvl="0"/>
            <a:r>
              <a:rPr lang="en-US" dirty="0" smtClean="0"/>
              <a:t>Click to edit Master text styles</a:t>
            </a:r>
          </a:p>
        </p:txBody>
      </p:sp>
      <p:sp>
        <p:nvSpPr>
          <p:cNvPr id="8" name="Slide Number Placeholder 2"/>
          <p:cNvSpPr>
            <a:spLocks noGrp="1"/>
          </p:cNvSpPr>
          <p:nvPr>
            <p:ph type="sldNum" sz="quarter" idx="13"/>
          </p:nvPr>
        </p:nvSpPr>
        <p:spPr/>
        <p:txBody>
          <a:bodyPr/>
          <a:lstStyle>
            <a:lvl1pPr eaLnBrk="0" hangingPunct="0">
              <a:defRPr>
                <a:latin typeface="Arial" charset="0"/>
              </a:defRPr>
            </a:lvl1pPr>
          </a:lstStyle>
          <a:p>
            <a:fld id="{5E55DBBF-0F0E-49AD-ABA9-DCCB01A400BE}" type="slidenum">
              <a:rPr lang="en-US" altLang="en-US"/>
              <a:pPr/>
              <a:t>‹#›</a:t>
            </a:fld>
            <a:endParaRPr lang="en-US" altLang="en-US"/>
          </a:p>
        </p:txBody>
      </p:sp>
    </p:spTree>
    <p:extLst>
      <p:ext uri="{BB962C8B-B14F-4D97-AF65-F5344CB8AC3E}">
        <p14:creationId xmlns:p14="http://schemas.microsoft.com/office/powerpoint/2010/main" val="8917590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cture with caption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5" name="Picture Placeholder 4"/>
          <p:cNvSpPr>
            <a:spLocks noGrp="1"/>
          </p:cNvSpPr>
          <p:nvPr>
            <p:ph type="pic" sz="quarter" idx="11"/>
          </p:nvPr>
        </p:nvSpPr>
        <p:spPr>
          <a:xfrm>
            <a:off x="457200" y="1676400"/>
            <a:ext cx="8077200" cy="3657600"/>
          </a:xfrm>
        </p:spPr>
        <p:txBody>
          <a:bodyPr rtlCol="0">
            <a:normAutofit/>
          </a:bodyPr>
          <a:lstStyle/>
          <a:p>
            <a:pPr lvl="0"/>
            <a:endParaRPr lang="en-US" noProof="0"/>
          </a:p>
        </p:txBody>
      </p:sp>
      <p:sp>
        <p:nvSpPr>
          <p:cNvPr id="7" name="Text Placeholder 6"/>
          <p:cNvSpPr>
            <a:spLocks noGrp="1"/>
          </p:cNvSpPr>
          <p:nvPr>
            <p:ph type="body" sz="quarter" idx="12"/>
          </p:nvPr>
        </p:nvSpPr>
        <p:spPr>
          <a:xfrm>
            <a:off x="457200" y="5410200"/>
            <a:ext cx="8077200" cy="457200"/>
          </a:xfrm>
        </p:spPr>
        <p:txBody>
          <a:bodyPr/>
          <a:lstStyle>
            <a:lvl1pPr algn="ctr">
              <a:buNone/>
              <a:defRPr sz="2000">
                <a:solidFill>
                  <a:schemeClr val="tx1"/>
                </a:solidFill>
              </a:defRPr>
            </a:lvl1pPr>
          </a:lstStyle>
          <a:p>
            <a:pPr lvl="0"/>
            <a:r>
              <a:rPr lang="en-US" dirty="0" smtClean="0"/>
              <a:t>Click to edit Master text styles</a:t>
            </a:r>
          </a:p>
        </p:txBody>
      </p:sp>
      <p:sp>
        <p:nvSpPr>
          <p:cNvPr id="6" name="Slide Number Placeholder 2"/>
          <p:cNvSpPr>
            <a:spLocks noGrp="1"/>
          </p:cNvSpPr>
          <p:nvPr>
            <p:ph type="sldNum" sz="quarter" idx="13"/>
          </p:nvPr>
        </p:nvSpPr>
        <p:spPr/>
        <p:txBody>
          <a:bodyPr/>
          <a:lstStyle>
            <a:lvl1pPr eaLnBrk="0" hangingPunct="0">
              <a:defRPr>
                <a:latin typeface="Arial" charset="0"/>
              </a:defRPr>
            </a:lvl1pPr>
          </a:lstStyle>
          <a:p>
            <a:fld id="{03BCC9C7-0907-4903-8B35-2E413191AA7E}" type="slidenum">
              <a:rPr lang="en-US" altLang="en-US"/>
              <a:pPr/>
              <a:t>‹#›</a:t>
            </a:fld>
            <a:endParaRPr lang="en-US" altLang="en-US"/>
          </a:p>
        </p:txBody>
      </p:sp>
    </p:spTree>
    <p:extLst>
      <p:ext uri="{BB962C8B-B14F-4D97-AF65-F5344CB8AC3E}">
        <p14:creationId xmlns:p14="http://schemas.microsoft.com/office/powerpoint/2010/main" val="7741571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6" name="Picture 10" descr="alt=&quot;&quot;"/>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96075" y="5665788"/>
            <a:ext cx="2447925"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5" name="Content Placeholder 4"/>
          <p:cNvSpPr>
            <a:spLocks noGrp="1"/>
          </p:cNvSpPr>
          <p:nvPr>
            <p:ph sz="quarter" idx="11"/>
          </p:nvPr>
        </p:nvSpPr>
        <p:spPr>
          <a:xfrm>
            <a:off x="685800" y="1676400"/>
            <a:ext cx="7696200" cy="381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2"/>
          </p:nvPr>
        </p:nvSpPr>
        <p:spPr>
          <a:xfrm>
            <a:off x="1676400" y="5562600"/>
            <a:ext cx="5257800" cy="609600"/>
          </a:xfrm>
        </p:spPr>
        <p:txBody>
          <a:bodyPr>
            <a:normAutofit/>
          </a:bodyPr>
          <a:lstStyle>
            <a:lvl1pPr algn="ctr">
              <a:buNone/>
              <a:defRPr sz="2000">
                <a:solidFill>
                  <a:schemeClr val="tx1"/>
                </a:solidFill>
              </a:defRPr>
            </a:lvl1pPr>
          </a:lstStyle>
          <a:p>
            <a:pPr lvl="0"/>
            <a:endParaRPr lang="en-US" dirty="0"/>
          </a:p>
        </p:txBody>
      </p:sp>
      <p:sp>
        <p:nvSpPr>
          <p:cNvPr id="8" name="Slide Number Placeholder 2"/>
          <p:cNvSpPr>
            <a:spLocks noGrp="1"/>
          </p:cNvSpPr>
          <p:nvPr>
            <p:ph type="sldNum" sz="quarter" idx="13"/>
          </p:nvPr>
        </p:nvSpPr>
        <p:spPr/>
        <p:txBody>
          <a:bodyPr/>
          <a:lstStyle>
            <a:lvl1pPr eaLnBrk="0" hangingPunct="0">
              <a:defRPr>
                <a:latin typeface="Arial" charset="0"/>
              </a:defRPr>
            </a:lvl1pPr>
          </a:lstStyle>
          <a:p>
            <a:fld id="{65A2EBCE-03C6-414E-A952-DB46CAA46DFA}" type="slidenum">
              <a:rPr lang="en-US" altLang="en-US"/>
              <a:pPr/>
              <a:t>‹#›</a:t>
            </a:fld>
            <a:endParaRPr lang="en-US" altLang="en-US"/>
          </a:p>
        </p:txBody>
      </p:sp>
    </p:spTree>
    <p:extLst>
      <p:ext uri="{BB962C8B-B14F-4D97-AF65-F5344CB8AC3E}">
        <p14:creationId xmlns:p14="http://schemas.microsoft.com/office/powerpoint/2010/main" val="13091738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with caption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5" name="Content Placeholder 4"/>
          <p:cNvSpPr>
            <a:spLocks noGrp="1"/>
          </p:cNvSpPr>
          <p:nvPr>
            <p:ph sz="quarter" idx="11"/>
          </p:nvPr>
        </p:nvSpPr>
        <p:spPr>
          <a:xfrm>
            <a:off x="609600" y="1676400"/>
            <a:ext cx="7848600" cy="381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2"/>
          </p:nvPr>
        </p:nvSpPr>
        <p:spPr>
          <a:xfrm>
            <a:off x="1676400" y="5562600"/>
            <a:ext cx="5257800" cy="609600"/>
          </a:xfrm>
        </p:spPr>
        <p:txBody>
          <a:bodyPr>
            <a:normAutofit/>
          </a:bodyPr>
          <a:lstStyle>
            <a:lvl1pPr algn="ctr">
              <a:buNone/>
              <a:defRPr sz="2000">
                <a:solidFill>
                  <a:schemeClr val="tx1"/>
                </a:solidFill>
              </a:defRPr>
            </a:lvl1pPr>
          </a:lstStyle>
          <a:p>
            <a:pPr lvl="0"/>
            <a:endParaRPr lang="en-US" dirty="0"/>
          </a:p>
        </p:txBody>
      </p:sp>
      <p:sp>
        <p:nvSpPr>
          <p:cNvPr id="6" name="Slide Number Placeholder 2"/>
          <p:cNvSpPr>
            <a:spLocks noGrp="1"/>
          </p:cNvSpPr>
          <p:nvPr>
            <p:ph type="sldNum" sz="quarter" idx="13"/>
          </p:nvPr>
        </p:nvSpPr>
        <p:spPr/>
        <p:txBody>
          <a:bodyPr/>
          <a:lstStyle>
            <a:lvl1pPr eaLnBrk="0" hangingPunct="0">
              <a:defRPr>
                <a:latin typeface="Arial" charset="0"/>
              </a:defRPr>
            </a:lvl1pPr>
          </a:lstStyle>
          <a:p>
            <a:fld id="{5E9B66D1-AAAF-4F87-BCD6-C1C4840C0DF1}" type="slidenum">
              <a:rPr lang="en-US" altLang="en-US"/>
              <a:pPr/>
              <a:t>‹#›</a:t>
            </a:fld>
            <a:endParaRPr lang="en-US" altLang="en-US"/>
          </a:p>
        </p:txBody>
      </p:sp>
    </p:spTree>
    <p:extLst>
      <p:ext uri="{BB962C8B-B14F-4D97-AF65-F5344CB8AC3E}">
        <p14:creationId xmlns:p14="http://schemas.microsoft.com/office/powerpoint/2010/main" val="2061421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ltLang="en-US"/>
          </a:p>
        </p:txBody>
      </p:sp>
      <p:sp>
        <p:nvSpPr>
          <p:cNvPr id="8" name="Rectangle 5"/>
          <p:cNvSpPr>
            <a:spLocks noGrp="1" noChangeArrowheads="1"/>
          </p:cNvSpPr>
          <p:nvPr>
            <p:ph type="ftr" sz="quarter" idx="11"/>
          </p:nvPr>
        </p:nvSpPr>
        <p:spPr>
          <a:ln/>
        </p:spPr>
        <p:txBody>
          <a:bodyPr/>
          <a:lstStyle>
            <a:lvl1pPr>
              <a:defRPr/>
            </a:lvl1pPr>
          </a:lstStyle>
          <a:p>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D8FAD181-8D5A-4A66-979E-C62AFCF41C7D}" type="slidenum">
              <a:rPr lang="en-US" altLang="en-US"/>
              <a:pPr/>
              <a:t>‹#›</a:t>
            </a:fld>
            <a:endParaRPr lang="en-US" altLang="en-US"/>
          </a:p>
        </p:txBody>
      </p:sp>
    </p:spTree>
    <p:extLst>
      <p:ext uri="{BB962C8B-B14F-4D97-AF65-F5344CB8AC3E}">
        <p14:creationId xmlns:p14="http://schemas.microsoft.com/office/powerpoint/2010/main" val="41147734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with text">
    <p:spTree>
      <p:nvGrpSpPr>
        <p:cNvPr id="1" name=""/>
        <p:cNvGrpSpPr/>
        <p:nvPr/>
      </p:nvGrpSpPr>
      <p:grpSpPr>
        <a:xfrm>
          <a:off x="0" y="0"/>
          <a:ext cx="0" cy="0"/>
          <a:chOff x="0" y="0"/>
          <a:chExt cx="0" cy="0"/>
        </a:xfrm>
      </p:grpSpPr>
      <p:pic>
        <p:nvPicPr>
          <p:cNvPr id="6" name="Picture 10" descr="alt=&quot;&quot;"/>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96075" y="5665788"/>
            <a:ext cx="2447925"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5" name="Content Placeholder 4"/>
          <p:cNvSpPr>
            <a:spLocks noGrp="1"/>
          </p:cNvSpPr>
          <p:nvPr>
            <p:ph sz="quarter" idx="11"/>
          </p:nvPr>
        </p:nvSpPr>
        <p:spPr>
          <a:xfrm>
            <a:off x="457200" y="1676400"/>
            <a:ext cx="2895600" cy="609600"/>
          </a:xfrm>
        </p:spPr>
        <p:txBody>
          <a:bodyPr/>
          <a:lstStyle/>
          <a:p>
            <a:pPr lvl="0"/>
            <a:r>
              <a:rPr lang="en-US" dirty="0" smtClean="0"/>
              <a:t>Click to edit</a:t>
            </a:r>
            <a:endParaRPr lang="en-US" dirty="0"/>
          </a:p>
        </p:txBody>
      </p:sp>
      <p:sp>
        <p:nvSpPr>
          <p:cNvPr id="7" name="Content Placeholder 6"/>
          <p:cNvSpPr>
            <a:spLocks noGrp="1"/>
          </p:cNvSpPr>
          <p:nvPr>
            <p:ph sz="quarter" idx="12"/>
          </p:nvPr>
        </p:nvSpPr>
        <p:spPr>
          <a:xfrm>
            <a:off x="457200" y="2362200"/>
            <a:ext cx="28956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3"/>
          </p:nvPr>
        </p:nvSpPr>
        <p:spPr>
          <a:xfrm>
            <a:off x="3429000" y="1676400"/>
            <a:ext cx="5257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2"/>
          <p:cNvSpPr>
            <a:spLocks noGrp="1"/>
          </p:cNvSpPr>
          <p:nvPr>
            <p:ph type="sldNum" sz="quarter" idx="14"/>
          </p:nvPr>
        </p:nvSpPr>
        <p:spPr/>
        <p:txBody>
          <a:bodyPr/>
          <a:lstStyle>
            <a:lvl1pPr eaLnBrk="0" hangingPunct="0">
              <a:defRPr>
                <a:latin typeface="Arial" charset="0"/>
              </a:defRPr>
            </a:lvl1pPr>
          </a:lstStyle>
          <a:p>
            <a:fld id="{E3D21CBE-4D28-4DF5-8DD9-3AA9A684A80F}" type="slidenum">
              <a:rPr lang="en-US" altLang="en-US"/>
              <a:pPr/>
              <a:t>‹#›</a:t>
            </a:fld>
            <a:endParaRPr lang="en-US" altLang="en-US"/>
          </a:p>
        </p:txBody>
      </p:sp>
    </p:spTree>
    <p:extLst>
      <p:ext uri="{BB962C8B-B14F-4D97-AF65-F5344CB8AC3E}">
        <p14:creationId xmlns:p14="http://schemas.microsoft.com/office/powerpoint/2010/main" val="12548888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with text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5" name="Content Placeholder 4"/>
          <p:cNvSpPr>
            <a:spLocks noGrp="1"/>
          </p:cNvSpPr>
          <p:nvPr>
            <p:ph sz="quarter" idx="11"/>
          </p:nvPr>
        </p:nvSpPr>
        <p:spPr>
          <a:xfrm>
            <a:off x="457200" y="1676400"/>
            <a:ext cx="2895600" cy="609600"/>
          </a:xfrm>
        </p:spPr>
        <p:txBody>
          <a:bodyPr/>
          <a:lstStyle/>
          <a:p>
            <a:pPr lvl="0"/>
            <a:r>
              <a:rPr lang="en-US" dirty="0" smtClean="0"/>
              <a:t>Click to edit</a:t>
            </a:r>
            <a:endParaRPr lang="en-US" dirty="0"/>
          </a:p>
        </p:txBody>
      </p:sp>
      <p:sp>
        <p:nvSpPr>
          <p:cNvPr id="7" name="Content Placeholder 6"/>
          <p:cNvSpPr>
            <a:spLocks noGrp="1"/>
          </p:cNvSpPr>
          <p:nvPr>
            <p:ph sz="quarter" idx="12"/>
          </p:nvPr>
        </p:nvSpPr>
        <p:spPr>
          <a:xfrm>
            <a:off x="457200" y="2362200"/>
            <a:ext cx="28956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3"/>
          </p:nvPr>
        </p:nvSpPr>
        <p:spPr>
          <a:xfrm>
            <a:off x="3429000" y="1676400"/>
            <a:ext cx="5257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4"/>
          </p:nvPr>
        </p:nvSpPr>
        <p:spPr/>
        <p:txBody>
          <a:bodyPr/>
          <a:lstStyle>
            <a:lvl1pPr eaLnBrk="0" hangingPunct="0">
              <a:defRPr>
                <a:latin typeface="Arial" charset="0"/>
              </a:defRPr>
            </a:lvl1pPr>
          </a:lstStyle>
          <a:p>
            <a:fld id="{FE5D80FF-FDA5-4A1C-95CF-B0017734E9F5}" type="slidenum">
              <a:rPr lang="en-US" altLang="en-US"/>
              <a:pPr/>
              <a:t>‹#›</a:t>
            </a:fld>
            <a:endParaRPr lang="en-US" altLang="en-US"/>
          </a:p>
        </p:txBody>
      </p:sp>
    </p:spTree>
    <p:extLst>
      <p:ext uri="{BB962C8B-B14F-4D97-AF65-F5344CB8AC3E}">
        <p14:creationId xmlns:p14="http://schemas.microsoft.com/office/powerpoint/2010/main" val="19037525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53267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10" descr="alt=&quot;&quot;"/>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96075" y="5665788"/>
            <a:ext cx="2447925"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11"/>
          </p:nvPr>
        </p:nvSpPr>
        <p:spPr>
          <a:xfrm>
            <a:off x="533400" y="2133600"/>
            <a:ext cx="8077200" cy="1981200"/>
          </a:xfrm>
        </p:spPr>
        <p:txBody>
          <a:bodyPr>
            <a:normAutofit/>
          </a:bodyPr>
          <a:lstStyle>
            <a:lvl1pPr algn="ctr">
              <a:buFontTx/>
              <a:buNone/>
              <a:defRPr sz="4400">
                <a:solidFill>
                  <a:schemeClr val="tx1"/>
                </a:solidFill>
              </a:defRPr>
            </a:lvl1pPr>
          </a:lstStyle>
          <a:p>
            <a:pPr lvl="0"/>
            <a:r>
              <a:rPr lang="en-US" dirty="0" smtClean="0"/>
              <a:t>Click to edit Master text styles</a:t>
            </a:r>
          </a:p>
        </p:txBody>
      </p:sp>
      <p:sp>
        <p:nvSpPr>
          <p:cNvPr id="6" name="Subtitle 2"/>
          <p:cNvSpPr>
            <a:spLocks noGrp="1"/>
          </p:cNvSpPr>
          <p:nvPr>
            <p:ph type="subTitle" idx="1"/>
          </p:nvPr>
        </p:nvSpPr>
        <p:spPr>
          <a:xfrm>
            <a:off x="1447800" y="4267200"/>
            <a:ext cx="6400800" cy="9144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Slide Number Placeholder 2"/>
          <p:cNvSpPr>
            <a:spLocks noGrp="1"/>
          </p:cNvSpPr>
          <p:nvPr>
            <p:ph type="sldNum" sz="quarter" idx="12"/>
          </p:nvPr>
        </p:nvSpPr>
        <p:spPr/>
        <p:txBody>
          <a:bodyPr/>
          <a:lstStyle>
            <a:lvl1pPr eaLnBrk="0" hangingPunct="0">
              <a:defRPr>
                <a:latin typeface="Arial" charset="0"/>
              </a:defRPr>
            </a:lvl1pPr>
          </a:lstStyle>
          <a:p>
            <a:fld id="{94E92469-5B52-476C-8F54-7C9C80FC82A6}" type="slidenum">
              <a:rPr lang="en-US" altLang="en-US"/>
              <a:pPr/>
              <a:t>‹#›</a:t>
            </a:fld>
            <a:endParaRPr lang="en-US" altLang="en-US"/>
          </a:p>
        </p:txBody>
      </p:sp>
    </p:spTree>
    <p:extLst>
      <p:ext uri="{BB962C8B-B14F-4D97-AF65-F5344CB8AC3E}">
        <p14:creationId xmlns:p14="http://schemas.microsoft.com/office/powerpoint/2010/main" val="12592771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our content areas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smtClean="0"/>
              <a:t>Click to edit Master title style</a:t>
            </a:r>
            <a:endParaRPr lang="en-US"/>
          </a:p>
        </p:txBody>
      </p:sp>
      <p:sp>
        <p:nvSpPr>
          <p:cNvPr id="5" name="Content Placeholder 4"/>
          <p:cNvSpPr>
            <a:spLocks noGrp="1"/>
          </p:cNvSpPr>
          <p:nvPr>
            <p:ph sz="quarter" idx="11"/>
          </p:nvPr>
        </p:nvSpPr>
        <p:spPr>
          <a:xfrm>
            <a:off x="457200" y="1600200"/>
            <a:ext cx="3581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4"/>
          <p:cNvSpPr>
            <a:spLocks noGrp="1"/>
          </p:cNvSpPr>
          <p:nvPr>
            <p:ph sz="quarter" idx="12"/>
          </p:nvPr>
        </p:nvSpPr>
        <p:spPr>
          <a:xfrm>
            <a:off x="457200" y="4038600"/>
            <a:ext cx="3581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4"/>
          <p:cNvSpPr>
            <a:spLocks noGrp="1"/>
          </p:cNvSpPr>
          <p:nvPr>
            <p:ph sz="quarter" idx="13"/>
          </p:nvPr>
        </p:nvSpPr>
        <p:spPr>
          <a:xfrm>
            <a:off x="4724400" y="1600200"/>
            <a:ext cx="35814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4"/>
          <p:cNvSpPr>
            <a:spLocks noGrp="1"/>
          </p:cNvSpPr>
          <p:nvPr>
            <p:ph sz="quarter" idx="14"/>
          </p:nvPr>
        </p:nvSpPr>
        <p:spPr>
          <a:xfrm>
            <a:off x="4724400" y="4038600"/>
            <a:ext cx="3581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2"/>
          <p:cNvSpPr>
            <a:spLocks noGrp="1"/>
          </p:cNvSpPr>
          <p:nvPr>
            <p:ph type="sldNum" sz="quarter" idx="15"/>
          </p:nvPr>
        </p:nvSpPr>
        <p:spPr/>
        <p:txBody>
          <a:bodyPr/>
          <a:lstStyle>
            <a:lvl1pPr eaLnBrk="0" hangingPunct="0">
              <a:defRPr>
                <a:latin typeface="Arial" charset="0"/>
              </a:defRPr>
            </a:lvl1pPr>
          </a:lstStyle>
          <a:p>
            <a:fld id="{E75274B6-B9E5-4550-98B2-4433CCD141BD}" type="slidenum">
              <a:rPr lang="en-US" altLang="en-US"/>
              <a:pPr/>
              <a:t>‹#›</a:t>
            </a:fld>
            <a:endParaRPr lang="en-US" altLang="en-US"/>
          </a:p>
        </p:txBody>
      </p:sp>
    </p:spTree>
    <p:extLst>
      <p:ext uri="{BB962C8B-B14F-4D97-AF65-F5344CB8AC3E}">
        <p14:creationId xmlns:p14="http://schemas.microsoft.com/office/powerpoint/2010/main" val="40536283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our content areas">
    <p:spTree>
      <p:nvGrpSpPr>
        <p:cNvPr id="1" name=""/>
        <p:cNvGrpSpPr/>
        <p:nvPr/>
      </p:nvGrpSpPr>
      <p:grpSpPr>
        <a:xfrm>
          <a:off x="0" y="0"/>
          <a:ext cx="0" cy="0"/>
          <a:chOff x="0" y="0"/>
          <a:chExt cx="0" cy="0"/>
        </a:xfrm>
      </p:grpSpPr>
      <p:pic>
        <p:nvPicPr>
          <p:cNvPr id="7" name="Picture 10" descr="alt=&quot;&quot;"/>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96075" y="5665788"/>
            <a:ext cx="2447925"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smtClean="0"/>
              <a:t>Click to edit Master title style</a:t>
            </a:r>
            <a:endParaRPr lang="en-US"/>
          </a:p>
        </p:txBody>
      </p:sp>
      <p:sp>
        <p:nvSpPr>
          <p:cNvPr id="12" name="Content Placeholder 4"/>
          <p:cNvSpPr>
            <a:spLocks noGrp="1"/>
          </p:cNvSpPr>
          <p:nvPr>
            <p:ph sz="quarter" idx="14"/>
          </p:nvPr>
        </p:nvSpPr>
        <p:spPr>
          <a:xfrm>
            <a:off x="4876800" y="3886200"/>
            <a:ext cx="37338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4"/>
          <p:cNvSpPr>
            <a:spLocks noGrp="1"/>
          </p:cNvSpPr>
          <p:nvPr>
            <p:ph sz="quarter" idx="15"/>
          </p:nvPr>
        </p:nvSpPr>
        <p:spPr>
          <a:xfrm>
            <a:off x="4876800" y="1676400"/>
            <a:ext cx="37338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4"/>
          <p:cNvSpPr>
            <a:spLocks noGrp="1"/>
          </p:cNvSpPr>
          <p:nvPr>
            <p:ph sz="quarter" idx="16"/>
          </p:nvPr>
        </p:nvSpPr>
        <p:spPr>
          <a:xfrm>
            <a:off x="457200" y="1676400"/>
            <a:ext cx="37338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4"/>
          <p:cNvSpPr>
            <a:spLocks noGrp="1"/>
          </p:cNvSpPr>
          <p:nvPr>
            <p:ph sz="quarter" idx="17"/>
          </p:nvPr>
        </p:nvSpPr>
        <p:spPr>
          <a:xfrm>
            <a:off x="457200" y="3886200"/>
            <a:ext cx="37338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2"/>
          <p:cNvSpPr>
            <a:spLocks noGrp="1"/>
          </p:cNvSpPr>
          <p:nvPr>
            <p:ph type="sldNum" sz="quarter" idx="18"/>
          </p:nvPr>
        </p:nvSpPr>
        <p:spPr/>
        <p:txBody>
          <a:bodyPr/>
          <a:lstStyle>
            <a:lvl1pPr eaLnBrk="0" hangingPunct="0">
              <a:defRPr>
                <a:latin typeface="Arial" charset="0"/>
              </a:defRPr>
            </a:lvl1pPr>
          </a:lstStyle>
          <a:p>
            <a:fld id="{FEDD73A3-68ED-429B-9A5A-7D555D619374}" type="slidenum">
              <a:rPr lang="en-US" altLang="en-US"/>
              <a:pPr/>
              <a:t>‹#›</a:t>
            </a:fld>
            <a:endParaRPr lang="en-US" altLang="en-US"/>
          </a:p>
        </p:txBody>
      </p:sp>
    </p:spTree>
    <p:extLst>
      <p:ext uri="{BB962C8B-B14F-4D97-AF65-F5344CB8AC3E}">
        <p14:creationId xmlns:p14="http://schemas.microsoft.com/office/powerpoint/2010/main" val="18898798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srgbClr val="000000"/>
                </a:solidFill>
                <a:latin typeface="Calibri" pitchFamily="4" charset="0"/>
              </a:defRPr>
            </a:lvl1pPr>
          </a:lstStyle>
          <a:p>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solidFill>
                  <a:srgbClr val="000000"/>
                </a:solidFill>
                <a:latin typeface="Calibri" pitchFamily="4" charset="0"/>
              </a:defRPr>
            </a:lvl1pPr>
          </a:lstStyle>
          <a:p>
            <a:endParaRPr lang="en-US" altLang="en-US"/>
          </a:p>
        </p:txBody>
      </p:sp>
      <p:sp>
        <p:nvSpPr>
          <p:cNvPr id="6" name="Slide Number Placeholder 5"/>
          <p:cNvSpPr>
            <a:spLocks noGrp="1"/>
          </p:cNvSpPr>
          <p:nvPr>
            <p:ph type="sldNum" sz="quarter" idx="12"/>
          </p:nvPr>
        </p:nvSpPr>
        <p:spPr/>
        <p:txBody>
          <a:bodyPr/>
          <a:lstStyle>
            <a:lvl1pPr algn="r" eaLnBrk="0" hangingPunct="0">
              <a:defRPr>
                <a:latin typeface="Arial" charset="0"/>
              </a:defRPr>
            </a:lvl1pPr>
          </a:lstStyle>
          <a:p>
            <a:fld id="{60D54945-7788-4C74-B413-CEC0D2BFEA25}" type="slidenum">
              <a:rPr lang="en-US" altLang="en-US"/>
              <a:pPr/>
              <a:t>‹#›</a:t>
            </a:fld>
            <a:endParaRPr lang="en-US" altLang="en-US"/>
          </a:p>
        </p:txBody>
      </p:sp>
    </p:spTree>
    <p:extLst>
      <p:ext uri="{BB962C8B-B14F-4D97-AF65-F5344CB8AC3E}">
        <p14:creationId xmlns:p14="http://schemas.microsoft.com/office/powerpoint/2010/main" val="21607739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srgbClr val="000000"/>
                </a:solidFill>
                <a:latin typeface="Calibri" pitchFamily="4" charset="0"/>
              </a:defRPr>
            </a:lvl1pPr>
          </a:lstStyle>
          <a:p>
            <a:endParaRPr lang="en-US" altLang="en-US"/>
          </a:p>
        </p:txBody>
      </p:sp>
      <p:sp>
        <p:nvSpPr>
          <p:cNvPr id="3"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solidFill>
                  <a:srgbClr val="000000"/>
                </a:solidFill>
                <a:latin typeface="Calibri" pitchFamily="4" charset="0"/>
              </a:defRPr>
            </a:lvl1pPr>
          </a:lstStyle>
          <a:p>
            <a:endParaRPr lang="en-US" altLang="en-US"/>
          </a:p>
        </p:txBody>
      </p:sp>
      <p:sp>
        <p:nvSpPr>
          <p:cNvPr id="4" name="Slide Number Placeholder 5"/>
          <p:cNvSpPr>
            <a:spLocks noGrp="1"/>
          </p:cNvSpPr>
          <p:nvPr>
            <p:ph type="sldNum" sz="quarter" idx="12"/>
          </p:nvPr>
        </p:nvSpPr>
        <p:spPr/>
        <p:txBody>
          <a:bodyPr/>
          <a:lstStyle>
            <a:lvl1pPr algn="r" eaLnBrk="0" hangingPunct="0">
              <a:defRPr>
                <a:latin typeface="Arial" charset="0"/>
              </a:defRPr>
            </a:lvl1pPr>
          </a:lstStyle>
          <a:p>
            <a:fld id="{BA87C1D6-2AAA-4B91-92EB-6CBE37AC96C5}" type="slidenum">
              <a:rPr lang="en-US" altLang="en-US"/>
              <a:pPr/>
              <a:t>‹#›</a:t>
            </a:fld>
            <a:endParaRPr lang="en-US" altLang="en-US"/>
          </a:p>
        </p:txBody>
      </p:sp>
    </p:spTree>
    <p:extLst>
      <p:ext uri="{BB962C8B-B14F-4D97-AF65-F5344CB8AC3E}">
        <p14:creationId xmlns:p14="http://schemas.microsoft.com/office/powerpoint/2010/main" val="34310260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Main Layout">
    <p:spTree>
      <p:nvGrpSpPr>
        <p:cNvPr id="1" name=""/>
        <p:cNvGrpSpPr/>
        <p:nvPr/>
      </p:nvGrpSpPr>
      <p:grpSpPr>
        <a:xfrm>
          <a:off x="0" y="0"/>
          <a:ext cx="0" cy="0"/>
          <a:chOff x="0" y="0"/>
          <a:chExt cx="0" cy="0"/>
        </a:xfrm>
      </p:grpSpPr>
      <p:cxnSp>
        <p:nvCxnSpPr>
          <p:cNvPr id="4" name="Straight Connector 3"/>
          <p:cNvCxnSpPr/>
          <p:nvPr userDrawn="1"/>
        </p:nvCxnSpPr>
        <p:spPr>
          <a:xfrm>
            <a:off x="457200" y="304800"/>
            <a:ext cx="8229600" cy="0"/>
          </a:xfrm>
          <a:prstGeom prst="line">
            <a:avLst/>
          </a:prstGeom>
          <a:ln w="28575" cmpd="sng">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11" descr="Commitment-to-quality-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5486400"/>
            <a:ext cx="99060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Text Placeholder 6"/>
          <p:cNvSpPr>
            <a:spLocks noGrp="1"/>
          </p:cNvSpPr>
          <p:nvPr>
            <p:ph type="body" sz="quarter" idx="13"/>
          </p:nvPr>
        </p:nvSpPr>
        <p:spPr>
          <a:xfrm>
            <a:off x="457200" y="1447800"/>
            <a:ext cx="8229600" cy="4876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14"/>
          <p:cNvSpPr>
            <a:spLocks noGrp="1"/>
          </p:cNvSpPr>
          <p:nvPr>
            <p:ph type="ftr" sz="quarter" idx="14"/>
          </p:nvPr>
        </p:nvSpPr>
        <p:spPr>
          <a:xfrm>
            <a:off x="457200" y="6492875"/>
            <a:ext cx="2590800" cy="365125"/>
          </a:xfrm>
          <a:prstGeom prst="rect">
            <a:avLst/>
          </a:prstGeom>
        </p:spPr>
        <p:txBody>
          <a:bodyPr vert="horz" wrap="square" lIns="91440" tIns="45720" rIns="91440" bIns="45720" numCol="1" anchor="t" anchorCtr="0" compatLnSpc="1">
            <a:prstTxWarp prst="textNoShape">
              <a:avLst/>
            </a:prstTxWarp>
          </a:bodyPr>
          <a:lstStyle>
            <a:lvl1pPr>
              <a:defRPr sz="800">
                <a:solidFill>
                  <a:srgbClr val="254061"/>
                </a:solidFill>
                <a:cs typeface="Arial" charset="0"/>
              </a:defRPr>
            </a:lvl1pPr>
          </a:lstStyle>
          <a:p>
            <a:endParaRPr lang="en-US" altLang="en-US"/>
          </a:p>
        </p:txBody>
      </p:sp>
      <p:sp>
        <p:nvSpPr>
          <p:cNvPr id="7" name="Slide Number Placeholder 15"/>
          <p:cNvSpPr>
            <a:spLocks noGrp="1"/>
          </p:cNvSpPr>
          <p:nvPr>
            <p:ph type="sldNum" sz="quarter" idx="15"/>
          </p:nvPr>
        </p:nvSpPr>
        <p:spPr/>
        <p:txBody>
          <a:bodyPr/>
          <a:lstStyle>
            <a:lvl1pPr algn="r" eaLnBrk="0" hangingPunct="0">
              <a:defRPr sz="800">
                <a:solidFill>
                  <a:srgbClr val="254061"/>
                </a:solidFill>
                <a:latin typeface="Arial" charset="0"/>
                <a:cs typeface="Arial" charset="0"/>
              </a:defRPr>
            </a:lvl1pPr>
          </a:lstStyle>
          <a:p>
            <a:fld id="{3A1E2C83-20B7-4A22-B936-8076F1AFC547}" type="slidenum">
              <a:rPr lang="en-US" altLang="en-US"/>
              <a:pPr/>
              <a:t>‹#›</a:t>
            </a:fld>
            <a:endParaRPr lang="en-US" altLang="en-US"/>
          </a:p>
        </p:txBody>
      </p:sp>
    </p:spTree>
    <p:extLst>
      <p:ext uri="{BB962C8B-B14F-4D97-AF65-F5344CB8AC3E}">
        <p14:creationId xmlns:p14="http://schemas.microsoft.com/office/powerpoint/2010/main" val="31725044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nvGraphicFramePr>
        <p:xfrm>
          <a:off x="6705600" y="152400"/>
          <a:ext cx="1814513" cy="1501775"/>
        </p:xfrm>
        <a:graphic>
          <a:graphicData uri="http://schemas.openxmlformats.org/presentationml/2006/ole">
            <mc:AlternateContent xmlns:mc="http://schemas.openxmlformats.org/markup-compatibility/2006">
              <mc:Choice xmlns:v="urn:schemas-microsoft-com:vml" Requires="v">
                <p:oleObj spid="_x0000_s250883" name="Photo Editor Photo" r:id="rId3" imgW="1152381" imgH="923810" progId="">
                  <p:embed/>
                </p:oleObj>
              </mc:Choice>
              <mc:Fallback>
                <p:oleObj name="Photo Editor Photo" r:id="rId3" imgW="1152381" imgH="92381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152400"/>
                        <a:ext cx="1814513"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23" descr="VACCMR_large-logo.png"/>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90538" y="152400"/>
            <a:ext cx="1792287" cy="1460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685800" y="1752605"/>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762000" y="3813422"/>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6" name="Date Placeholder 29"/>
          <p:cNvSpPr>
            <a:spLocks noGrp="1"/>
          </p:cNvSpPr>
          <p:nvPr>
            <p:ph type="dt" sz="half" idx="10"/>
          </p:nvPr>
        </p:nvSpPr>
        <p:spPr/>
        <p:txBody>
          <a:bodyPr/>
          <a:lstStyle>
            <a:lvl1pPr eaLnBrk="0" hangingPunct="0">
              <a:defRPr>
                <a:solidFill>
                  <a:srgbClr val="FFFFFF"/>
                </a:solidFill>
                <a:latin typeface="Arial" charset="0"/>
              </a:defRPr>
            </a:lvl1pPr>
          </a:lstStyle>
          <a:p>
            <a:endParaRPr lang="en-US" altLang="en-US"/>
          </a:p>
        </p:txBody>
      </p:sp>
      <p:sp>
        <p:nvSpPr>
          <p:cNvPr id="7" name="Footer Placeholder 18"/>
          <p:cNvSpPr>
            <a:spLocks noGrp="1"/>
          </p:cNvSpPr>
          <p:nvPr>
            <p:ph type="ftr" sz="quarter" idx="11"/>
          </p:nvPr>
        </p:nvSpPr>
        <p:spPr/>
        <p:txBody>
          <a:bodyPr/>
          <a:lstStyle>
            <a:lvl1pPr eaLnBrk="0" hangingPunct="0">
              <a:defRPr>
                <a:solidFill>
                  <a:srgbClr val="E8F0F4"/>
                </a:solidFill>
                <a:latin typeface="Arial" charset="0"/>
              </a:defRPr>
            </a:lvl1pPr>
          </a:lstStyle>
          <a:p>
            <a:endParaRPr lang="en-US" altLang="en-US"/>
          </a:p>
        </p:txBody>
      </p:sp>
      <p:sp>
        <p:nvSpPr>
          <p:cNvPr id="8" name="Slide Number Placeholder 26"/>
          <p:cNvSpPr>
            <a:spLocks noGrp="1"/>
          </p:cNvSpPr>
          <p:nvPr>
            <p:ph type="sldNum" sz="quarter" idx="12"/>
          </p:nvPr>
        </p:nvSpPr>
        <p:spPr/>
        <p:txBody>
          <a:bodyPr/>
          <a:lstStyle>
            <a:lvl1pPr eaLnBrk="0" hangingPunct="0">
              <a:defRPr>
                <a:solidFill>
                  <a:srgbClr val="FFFFFF"/>
                </a:solidFill>
                <a:latin typeface="Arial" charset="0"/>
              </a:defRPr>
            </a:lvl1pPr>
          </a:lstStyle>
          <a:p>
            <a:fld id="{09123383-B8B9-474D-AE8F-1EB523E6C67C}" type="slidenum">
              <a:rPr lang="en-US" altLang="en-US"/>
              <a:pPr/>
              <a:t>‹#›</a:t>
            </a:fld>
            <a:endParaRPr lang="en-US" altLang="en-US"/>
          </a:p>
        </p:txBody>
      </p:sp>
    </p:spTree>
    <p:extLst>
      <p:ext uri="{BB962C8B-B14F-4D97-AF65-F5344CB8AC3E}">
        <p14:creationId xmlns:p14="http://schemas.microsoft.com/office/powerpoint/2010/main" val="2813262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02C17F0C-0550-4957-943E-FEF1790FEF21}" type="slidenum">
              <a:rPr lang="en-US" altLang="en-US"/>
              <a:pPr/>
              <a:t>‹#›</a:t>
            </a:fld>
            <a:endParaRPr lang="en-US" altLang="en-US"/>
          </a:p>
        </p:txBody>
      </p:sp>
    </p:spTree>
    <p:extLst>
      <p:ext uri="{BB962C8B-B14F-4D97-AF65-F5344CB8AC3E}">
        <p14:creationId xmlns:p14="http://schemas.microsoft.com/office/powerpoint/2010/main" val="31910176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eaLnBrk="0" hangingPunct="0">
              <a:defRPr>
                <a:solidFill>
                  <a:srgbClr val="000000"/>
                </a:solidFill>
                <a:latin typeface="Arial" charset="0"/>
              </a:defRPr>
            </a:lvl1pPr>
          </a:lstStyle>
          <a:p>
            <a:endParaRPr lang="en-US" altLang="en-US"/>
          </a:p>
        </p:txBody>
      </p:sp>
      <p:sp>
        <p:nvSpPr>
          <p:cNvPr id="5" name="Footer Placeholder 21"/>
          <p:cNvSpPr>
            <a:spLocks noGrp="1"/>
          </p:cNvSpPr>
          <p:nvPr>
            <p:ph type="ftr" sz="quarter" idx="11"/>
          </p:nvPr>
        </p:nvSpPr>
        <p:spPr/>
        <p:txBody>
          <a:bodyPr/>
          <a:lstStyle>
            <a:lvl1pPr eaLnBrk="0" hangingPunct="0">
              <a:defRPr>
                <a:solidFill>
                  <a:srgbClr val="000000"/>
                </a:solidFill>
                <a:latin typeface="Arial" charset="0"/>
              </a:defRPr>
            </a:lvl1pPr>
          </a:lstStyle>
          <a:p>
            <a:endParaRPr lang="en-US" altLang="en-US"/>
          </a:p>
        </p:txBody>
      </p:sp>
      <p:sp>
        <p:nvSpPr>
          <p:cNvPr id="6" name="Slide Number Placeholder 17"/>
          <p:cNvSpPr>
            <a:spLocks noGrp="1"/>
          </p:cNvSpPr>
          <p:nvPr>
            <p:ph type="sldNum" sz="quarter" idx="12"/>
          </p:nvPr>
        </p:nvSpPr>
        <p:spPr/>
        <p:txBody>
          <a:bodyPr/>
          <a:lstStyle>
            <a:lvl1pPr eaLnBrk="0" hangingPunct="0">
              <a:defRPr>
                <a:solidFill>
                  <a:srgbClr val="000000"/>
                </a:solidFill>
                <a:latin typeface="Arial" charset="0"/>
              </a:defRPr>
            </a:lvl1pPr>
          </a:lstStyle>
          <a:p>
            <a:fld id="{8713780A-0232-48C7-BED7-52A5F5414939}" type="slidenum">
              <a:rPr lang="en-US" altLang="en-US"/>
              <a:pPr/>
              <a:t>‹#›</a:t>
            </a:fld>
            <a:endParaRPr lang="en-US" altLang="en-US"/>
          </a:p>
        </p:txBody>
      </p:sp>
    </p:spTree>
    <p:extLst>
      <p:ext uri="{BB962C8B-B14F-4D97-AF65-F5344CB8AC3E}">
        <p14:creationId xmlns:p14="http://schemas.microsoft.com/office/powerpoint/2010/main" val="5667948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8"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444298"/>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7" y="1444298"/>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hangingPunct="0">
              <a:defRPr>
                <a:solidFill>
                  <a:srgbClr val="000000"/>
                </a:solidFill>
                <a:latin typeface="Arial" charset="0"/>
              </a:defRPr>
            </a:lvl1pPr>
          </a:lstStyle>
          <a:p>
            <a:endParaRPr lang="en-US" altLang="en-US"/>
          </a:p>
        </p:txBody>
      </p:sp>
      <p:sp>
        <p:nvSpPr>
          <p:cNvPr id="8" name="Footer Placeholder 7"/>
          <p:cNvSpPr>
            <a:spLocks noGrp="1"/>
          </p:cNvSpPr>
          <p:nvPr>
            <p:ph type="ftr" sz="quarter" idx="11"/>
          </p:nvPr>
        </p:nvSpPr>
        <p:spPr/>
        <p:txBody>
          <a:bodyPr/>
          <a:lstStyle>
            <a:lvl1pPr eaLnBrk="0" hangingPunct="0">
              <a:defRPr>
                <a:solidFill>
                  <a:srgbClr val="000000"/>
                </a:solidFill>
                <a:latin typeface="Arial" charset="0"/>
              </a:defRPr>
            </a:lvl1pPr>
          </a:lstStyle>
          <a:p>
            <a:endParaRPr lang="en-US" altLang="en-US"/>
          </a:p>
        </p:txBody>
      </p:sp>
      <p:sp>
        <p:nvSpPr>
          <p:cNvPr id="9" name="Slide Number Placeholder 8"/>
          <p:cNvSpPr>
            <a:spLocks noGrp="1"/>
          </p:cNvSpPr>
          <p:nvPr>
            <p:ph type="sldNum" sz="quarter" idx="12"/>
          </p:nvPr>
        </p:nvSpPr>
        <p:spPr/>
        <p:txBody>
          <a:bodyPr/>
          <a:lstStyle>
            <a:lvl1pPr eaLnBrk="0" hangingPunct="0">
              <a:defRPr>
                <a:solidFill>
                  <a:srgbClr val="000000"/>
                </a:solidFill>
                <a:latin typeface="Arial" charset="0"/>
              </a:defRPr>
            </a:lvl1pPr>
          </a:lstStyle>
          <a:p>
            <a:fld id="{FE2DFB03-2A66-4350-A212-2B96D4175E24}" type="slidenum">
              <a:rPr lang="en-US" altLang="en-US"/>
              <a:pPr/>
              <a:t>‹#›</a:t>
            </a:fld>
            <a:endParaRPr lang="en-US" altLang="en-US"/>
          </a:p>
        </p:txBody>
      </p:sp>
    </p:spTree>
    <p:extLst>
      <p:ext uri="{BB962C8B-B14F-4D97-AF65-F5344CB8AC3E}">
        <p14:creationId xmlns:p14="http://schemas.microsoft.com/office/powerpoint/2010/main" val="3659978277"/>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ontent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5" name="Content Placeholder 4"/>
          <p:cNvSpPr>
            <a:spLocks noGrp="1"/>
          </p:cNvSpPr>
          <p:nvPr>
            <p:ph sz="quarter" idx="11"/>
          </p:nvPr>
        </p:nvSpPr>
        <p:spPr>
          <a:xfrm>
            <a:off x="457200" y="1676400"/>
            <a:ext cx="8153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2"/>
          <p:cNvSpPr>
            <a:spLocks noGrp="1"/>
          </p:cNvSpPr>
          <p:nvPr>
            <p:ph type="sldNum" sz="quarter" idx="12"/>
          </p:nvPr>
        </p:nvSpPr>
        <p:spPr/>
        <p:txBody>
          <a:bodyPr/>
          <a:lstStyle>
            <a:lvl1pPr algn="l" eaLnBrk="0" hangingPunct="0">
              <a:defRPr>
                <a:latin typeface="Arial" charset="0"/>
              </a:defRPr>
            </a:lvl1pPr>
          </a:lstStyle>
          <a:p>
            <a:fld id="{5B1015E2-5770-4769-9EFA-881D8FA04EBF}" type="slidenum">
              <a:rPr lang="en-US" altLang="en-US"/>
              <a:pPr/>
              <a:t>‹#›</a:t>
            </a:fld>
            <a:endParaRPr lang="en-US" altLang="en-US"/>
          </a:p>
        </p:txBody>
      </p:sp>
    </p:spTree>
    <p:extLst>
      <p:ext uri="{BB962C8B-B14F-4D97-AF65-F5344CB8AC3E}">
        <p14:creationId xmlns:p14="http://schemas.microsoft.com/office/powerpoint/2010/main" val="9879490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eaLnBrk="0" hangingPunct="0">
              <a:defRPr>
                <a:solidFill>
                  <a:srgbClr val="000000"/>
                </a:solidFill>
                <a:latin typeface="Arial" charset="0"/>
              </a:defRPr>
            </a:lvl1pPr>
          </a:lstStyle>
          <a:p>
            <a:endParaRPr lang="en-US" altLang="en-US"/>
          </a:p>
        </p:txBody>
      </p:sp>
      <p:sp>
        <p:nvSpPr>
          <p:cNvPr id="3" name="Footer Placeholder 21"/>
          <p:cNvSpPr>
            <a:spLocks noGrp="1"/>
          </p:cNvSpPr>
          <p:nvPr>
            <p:ph type="ftr" sz="quarter" idx="11"/>
          </p:nvPr>
        </p:nvSpPr>
        <p:spPr/>
        <p:txBody>
          <a:bodyPr/>
          <a:lstStyle>
            <a:lvl1pPr eaLnBrk="0" hangingPunct="0">
              <a:defRPr>
                <a:solidFill>
                  <a:srgbClr val="000000"/>
                </a:solidFill>
                <a:latin typeface="Arial" charset="0"/>
              </a:defRPr>
            </a:lvl1pPr>
          </a:lstStyle>
          <a:p>
            <a:endParaRPr lang="en-US" altLang="en-US"/>
          </a:p>
        </p:txBody>
      </p:sp>
      <p:sp>
        <p:nvSpPr>
          <p:cNvPr id="4" name="Slide Number Placeholder 17"/>
          <p:cNvSpPr>
            <a:spLocks noGrp="1"/>
          </p:cNvSpPr>
          <p:nvPr>
            <p:ph type="sldNum" sz="quarter" idx="12"/>
          </p:nvPr>
        </p:nvSpPr>
        <p:spPr/>
        <p:txBody>
          <a:bodyPr/>
          <a:lstStyle>
            <a:lvl1pPr eaLnBrk="0" hangingPunct="0">
              <a:defRPr>
                <a:solidFill>
                  <a:srgbClr val="000000"/>
                </a:solidFill>
                <a:latin typeface="Arial" charset="0"/>
              </a:defRPr>
            </a:lvl1pPr>
          </a:lstStyle>
          <a:p>
            <a:fld id="{A55618DA-81E8-4E23-A9EB-12FC258D91E3}" type="slidenum">
              <a:rPr lang="en-US" altLang="en-US"/>
              <a:pPr/>
              <a:t>‹#›</a:t>
            </a:fld>
            <a:endParaRPr lang="en-US" altLang="en-US"/>
          </a:p>
        </p:txBody>
      </p:sp>
    </p:spTree>
    <p:extLst>
      <p:ext uri="{BB962C8B-B14F-4D97-AF65-F5344CB8AC3E}">
        <p14:creationId xmlns:p14="http://schemas.microsoft.com/office/powerpoint/2010/main" val="40259008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 name="Shape 5"/>
          <p:cNvSpPr>
            <a:spLocks noGrp="1"/>
          </p:cNvSpPr>
          <p:nvPr>
            <p:ph type="title"/>
          </p:nvPr>
        </p:nvSpPr>
        <p:spPr>
          <a:prstGeom prst="rect">
            <a:avLst/>
          </a:prstGeom>
        </p:spPr>
        <p:txBody>
          <a:bodyPr/>
          <a:lstStyle/>
          <a:p>
            <a:pPr lvl="0"/>
            <a:r>
              <a:rPr/>
              <a:t>Title Text</a:t>
            </a:r>
          </a:p>
        </p:txBody>
      </p:sp>
      <p:sp>
        <p:nvSpPr>
          <p:cNvPr id="6" name="Shape 6"/>
          <p:cNvSpPr>
            <a:spLocks noGrp="1"/>
          </p:cNvSpPr>
          <p:nvPr>
            <p:ph type="body" idx="1"/>
          </p:nvPr>
        </p:nvSpPr>
        <p:spPr>
          <a:prstGeom prst="rect">
            <a:avLst/>
          </a:prstGeom>
        </p:spPr>
        <p:txBody>
          <a:bodyPr/>
          <a:lstStyle>
            <a:lvl2pPr marL="731837" indent="-285750">
              <a:buChar char="–"/>
              <a:defRPr sz="2400"/>
            </a:lvl2pPr>
            <a:lvl3pPr marL="1131887" indent="-228600">
              <a:spcBef>
                <a:spcPts val="500"/>
              </a:spcBef>
              <a:defRPr sz="2000"/>
            </a:lvl3pPr>
            <a:lvl4pPr marL="1589087" indent="-228600">
              <a:spcBef>
                <a:spcPts val="500"/>
              </a:spcBef>
              <a:buFont typeface="Times New Roman"/>
              <a:buChar char="–"/>
              <a:defRPr sz="2000">
                <a:latin typeface="+mn-lt"/>
                <a:ea typeface="+mn-ea"/>
                <a:cs typeface="+mn-cs"/>
                <a:sym typeface="Times New Roman"/>
              </a:defRPr>
            </a:lvl4pPr>
            <a:lvl5pPr marL="2046287" indent="-228600">
              <a:spcBef>
                <a:spcPts val="500"/>
              </a:spcBef>
              <a:buFont typeface="Times New Roman"/>
              <a:buChar char="»"/>
              <a:defRPr sz="2000">
                <a:latin typeface="+mn-lt"/>
                <a:ea typeface="+mn-ea"/>
                <a:cs typeface="+mn-cs"/>
                <a:sym typeface="Times New Roman"/>
              </a:defRPr>
            </a:lvl5pPr>
          </a:lstStyle>
          <a:p>
            <a:pPr lvl="0"/>
            <a:r>
              <a:rPr/>
              <a:t>Body Level One</a:t>
            </a:r>
          </a:p>
          <a:p>
            <a:pPr lvl="1"/>
            <a:r>
              <a:rPr/>
              <a:t>Body Level Two</a:t>
            </a:r>
          </a:p>
          <a:p>
            <a:pPr lvl="2"/>
            <a:r>
              <a:rPr/>
              <a:t>Body Level Three</a:t>
            </a:r>
          </a:p>
          <a:p>
            <a:pPr lvl="3"/>
            <a:r>
              <a:rPr/>
              <a:t>Body Level Four</a:t>
            </a:r>
          </a:p>
          <a:p>
            <a:pPr lvl="4"/>
            <a:r>
              <a:rPr/>
              <a:t>Body Level Five</a:t>
            </a:r>
          </a:p>
        </p:txBody>
      </p:sp>
    </p:spTree>
    <p:extLst>
      <p:ext uri="{BB962C8B-B14F-4D97-AF65-F5344CB8AC3E}">
        <p14:creationId xmlns:p14="http://schemas.microsoft.com/office/powerpoint/2010/main" val="1493903395"/>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hangingPunct="0">
              <a:defRPr>
                <a:solidFill>
                  <a:srgbClr val="FFFFFF"/>
                </a:solidFill>
                <a:latin typeface="Arial" charset="0"/>
              </a:defRPr>
            </a:lvl1pPr>
          </a:lstStyle>
          <a:p>
            <a:endParaRPr lang="en-US" altLang="en-US"/>
          </a:p>
        </p:txBody>
      </p:sp>
      <p:sp>
        <p:nvSpPr>
          <p:cNvPr id="4" name="Footer Placeholder 3"/>
          <p:cNvSpPr>
            <a:spLocks noGrp="1"/>
          </p:cNvSpPr>
          <p:nvPr>
            <p:ph type="ftr" sz="quarter" idx="11"/>
          </p:nvPr>
        </p:nvSpPr>
        <p:spPr/>
        <p:txBody>
          <a:bodyPr/>
          <a:lstStyle>
            <a:lvl1pPr eaLnBrk="0" hangingPunct="0">
              <a:defRPr>
                <a:solidFill>
                  <a:srgbClr val="FFFFFF"/>
                </a:solidFill>
                <a:latin typeface="Arial" charset="0"/>
              </a:defRPr>
            </a:lvl1pPr>
          </a:lstStyle>
          <a:p>
            <a:endParaRPr lang="en-US" altLang="en-US"/>
          </a:p>
        </p:txBody>
      </p:sp>
      <p:sp>
        <p:nvSpPr>
          <p:cNvPr id="5" name="Slide Number Placeholder 4"/>
          <p:cNvSpPr>
            <a:spLocks noGrp="1"/>
          </p:cNvSpPr>
          <p:nvPr>
            <p:ph type="sldNum" sz="quarter" idx="12"/>
          </p:nvPr>
        </p:nvSpPr>
        <p:spPr/>
        <p:txBody>
          <a:bodyPr/>
          <a:lstStyle>
            <a:lvl1pPr eaLnBrk="0" hangingPunct="0">
              <a:defRPr>
                <a:solidFill>
                  <a:srgbClr val="FFFFFF"/>
                </a:solidFill>
                <a:latin typeface="Arial" charset="0"/>
              </a:defRPr>
            </a:lvl1pPr>
          </a:lstStyle>
          <a:p>
            <a:fld id="{8EAAFC9C-4594-49CB-BE33-C9200BCB41BA}" type="slidenum">
              <a:rPr lang="en-US" altLang="en-US"/>
              <a:pPr/>
              <a:t>‹#›</a:t>
            </a:fld>
            <a:endParaRPr lang="en-US" altLang="en-US"/>
          </a:p>
        </p:txBody>
      </p:sp>
    </p:spTree>
    <p:extLst>
      <p:ext uri="{BB962C8B-B14F-4D97-AF65-F5344CB8AC3E}">
        <p14:creationId xmlns:p14="http://schemas.microsoft.com/office/powerpoint/2010/main" val="2987319823"/>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3810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8" y="1828800"/>
            <a:ext cx="381846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39742" y="1828800"/>
            <a:ext cx="381846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8" y="3962400"/>
            <a:ext cx="381846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39742" y="3962400"/>
            <a:ext cx="381846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p:spPr>
        <p:txBody>
          <a:bodyPr/>
          <a:lstStyle>
            <a:lvl1pPr eaLnBrk="0" hangingPunct="0">
              <a:defRPr>
                <a:latin typeface="Arial" charset="0"/>
              </a:defRPr>
            </a:lvl1pPr>
          </a:lstStyle>
          <a:p>
            <a:endParaRPr lang="en-US" altLang="en-US"/>
          </a:p>
        </p:txBody>
      </p:sp>
      <p:sp>
        <p:nvSpPr>
          <p:cNvPr id="8" name="Footer Placeholder 7"/>
          <p:cNvSpPr>
            <a:spLocks noGrp="1"/>
          </p:cNvSpPr>
          <p:nvPr>
            <p:ph type="ftr" sz="quarter" idx="11"/>
          </p:nvPr>
        </p:nvSpPr>
        <p:spPr>
          <a:xfrm>
            <a:off x="3124200" y="6248400"/>
            <a:ext cx="2895600" cy="457200"/>
          </a:xfrm>
        </p:spPr>
        <p:txBody>
          <a:bodyPr/>
          <a:lstStyle>
            <a:lvl1pPr eaLnBrk="0" hangingPunct="0">
              <a:defRPr>
                <a:latin typeface="Arial" charset="0"/>
              </a:defRPr>
            </a:lvl1pPr>
          </a:lstStyle>
          <a:p>
            <a:endParaRPr lang="en-US" altLang="en-US"/>
          </a:p>
        </p:txBody>
      </p:sp>
      <p:sp>
        <p:nvSpPr>
          <p:cNvPr id="9" name="Slide Number Placeholder 8"/>
          <p:cNvSpPr>
            <a:spLocks noGrp="1"/>
          </p:cNvSpPr>
          <p:nvPr>
            <p:ph type="sldNum" sz="quarter" idx="12"/>
          </p:nvPr>
        </p:nvSpPr>
        <p:spPr>
          <a:xfrm>
            <a:off x="6553200" y="6248400"/>
            <a:ext cx="1905000" cy="457200"/>
          </a:xfrm>
        </p:spPr>
        <p:txBody>
          <a:bodyPr/>
          <a:lstStyle>
            <a:lvl1pPr eaLnBrk="0" hangingPunct="0">
              <a:defRPr>
                <a:latin typeface="Arial" charset="0"/>
              </a:defRPr>
            </a:lvl1pPr>
          </a:lstStyle>
          <a:p>
            <a:fld id="{0C0FFD1C-47BD-4CBD-AE6F-F08784D596A2}" type="slidenum">
              <a:rPr lang="en-US" altLang="en-US"/>
              <a:pPr/>
              <a:t>‹#›</a:t>
            </a:fld>
            <a:endParaRPr lang="en-US" altLang="en-US"/>
          </a:p>
        </p:txBody>
      </p:sp>
    </p:spTree>
    <p:extLst>
      <p:ext uri="{BB962C8B-B14F-4D97-AF65-F5344CB8AC3E}">
        <p14:creationId xmlns:p14="http://schemas.microsoft.com/office/powerpoint/2010/main" val="2629100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nvGraphicFramePr>
        <p:xfrm>
          <a:off x="6705600" y="152400"/>
          <a:ext cx="1814513" cy="1501775"/>
        </p:xfrm>
        <a:graphic>
          <a:graphicData uri="http://schemas.openxmlformats.org/presentationml/2006/ole">
            <mc:AlternateContent xmlns:mc="http://schemas.openxmlformats.org/markup-compatibility/2006">
              <mc:Choice xmlns:v="urn:schemas-microsoft-com:vml" Requires="v">
                <p:oleObj spid="_x0000_s251907" name="Photo Editor Photo" r:id="rId3" imgW="1152381" imgH="923810" progId="">
                  <p:embed/>
                </p:oleObj>
              </mc:Choice>
              <mc:Fallback>
                <p:oleObj name="Photo Editor Photo" r:id="rId3" imgW="1152381" imgH="92381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152400"/>
                        <a:ext cx="1814513"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23" descr="VACCMR_large-logo.png"/>
          <p:cNvPicPr>
            <a:picLocks noChangeAspect="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490538" y="152400"/>
            <a:ext cx="1792287" cy="1460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685800" y="1752603"/>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762000" y="3813422"/>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6" name="Date Placeholder 29"/>
          <p:cNvSpPr>
            <a:spLocks noGrp="1"/>
          </p:cNvSpPr>
          <p:nvPr>
            <p:ph type="dt" sz="half" idx="10"/>
          </p:nvPr>
        </p:nvSpPr>
        <p:spPr/>
        <p:txBody>
          <a:bodyPr/>
          <a:lstStyle>
            <a:lvl1pPr eaLnBrk="0" hangingPunct="0">
              <a:defRPr>
                <a:solidFill>
                  <a:srgbClr val="FFFFFF"/>
                </a:solidFill>
                <a:latin typeface="Arial" charset="0"/>
              </a:defRPr>
            </a:lvl1pPr>
          </a:lstStyle>
          <a:p>
            <a:endParaRPr lang="en-US" altLang="en-US"/>
          </a:p>
        </p:txBody>
      </p:sp>
      <p:sp>
        <p:nvSpPr>
          <p:cNvPr id="7" name="Footer Placeholder 18"/>
          <p:cNvSpPr>
            <a:spLocks noGrp="1"/>
          </p:cNvSpPr>
          <p:nvPr>
            <p:ph type="ftr" sz="quarter" idx="11"/>
          </p:nvPr>
        </p:nvSpPr>
        <p:spPr/>
        <p:txBody>
          <a:bodyPr/>
          <a:lstStyle>
            <a:lvl1pPr eaLnBrk="0" hangingPunct="0">
              <a:defRPr>
                <a:solidFill>
                  <a:srgbClr val="E8F0F4"/>
                </a:solidFill>
                <a:latin typeface="Arial" charset="0"/>
              </a:defRPr>
            </a:lvl1pPr>
          </a:lstStyle>
          <a:p>
            <a:endParaRPr lang="en-US" altLang="en-US"/>
          </a:p>
        </p:txBody>
      </p:sp>
      <p:sp>
        <p:nvSpPr>
          <p:cNvPr id="8" name="Slide Number Placeholder 26"/>
          <p:cNvSpPr>
            <a:spLocks noGrp="1"/>
          </p:cNvSpPr>
          <p:nvPr>
            <p:ph type="sldNum" sz="quarter" idx="12"/>
          </p:nvPr>
        </p:nvSpPr>
        <p:spPr/>
        <p:txBody>
          <a:bodyPr/>
          <a:lstStyle>
            <a:lvl1pPr eaLnBrk="0" hangingPunct="0">
              <a:defRPr>
                <a:solidFill>
                  <a:srgbClr val="FFFFFF"/>
                </a:solidFill>
                <a:latin typeface="Arial" charset="0"/>
              </a:defRPr>
            </a:lvl1pPr>
          </a:lstStyle>
          <a:p>
            <a:fld id="{A08DFAAC-29BA-4C7B-BB18-BC7BA37C038A}" type="slidenum">
              <a:rPr lang="en-US" altLang="en-US"/>
              <a:pPr/>
              <a:t>‹#›</a:t>
            </a:fld>
            <a:endParaRPr lang="en-US" altLang="en-US"/>
          </a:p>
        </p:txBody>
      </p:sp>
    </p:spTree>
    <p:extLst>
      <p:ext uri="{BB962C8B-B14F-4D97-AF65-F5344CB8AC3E}">
        <p14:creationId xmlns:p14="http://schemas.microsoft.com/office/powerpoint/2010/main" val="14535915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eaLnBrk="0" hangingPunct="0">
              <a:defRPr>
                <a:solidFill>
                  <a:srgbClr val="000000"/>
                </a:solidFill>
                <a:latin typeface="Arial" charset="0"/>
              </a:defRPr>
            </a:lvl1pPr>
          </a:lstStyle>
          <a:p>
            <a:endParaRPr lang="en-US" altLang="en-US"/>
          </a:p>
        </p:txBody>
      </p:sp>
      <p:sp>
        <p:nvSpPr>
          <p:cNvPr id="5" name="Footer Placeholder 21"/>
          <p:cNvSpPr>
            <a:spLocks noGrp="1"/>
          </p:cNvSpPr>
          <p:nvPr>
            <p:ph type="ftr" sz="quarter" idx="11"/>
          </p:nvPr>
        </p:nvSpPr>
        <p:spPr/>
        <p:txBody>
          <a:bodyPr/>
          <a:lstStyle>
            <a:lvl1pPr eaLnBrk="0" hangingPunct="0">
              <a:defRPr>
                <a:solidFill>
                  <a:srgbClr val="000000"/>
                </a:solidFill>
                <a:latin typeface="Arial" charset="0"/>
              </a:defRPr>
            </a:lvl1pPr>
          </a:lstStyle>
          <a:p>
            <a:endParaRPr lang="en-US" altLang="en-US"/>
          </a:p>
        </p:txBody>
      </p:sp>
      <p:sp>
        <p:nvSpPr>
          <p:cNvPr id="6" name="Slide Number Placeholder 17"/>
          <p:cNvSpPr>
            <a:spLocks noGrp="1"/>
          </p:cNvSpPr>
          <p:nvPr>
            <p:ph type="sldNum" sz="quarter" idx="12"/>
          </p:nvPr>
        </p:nvSpPr>
        <p:spPr/>
        <p:txBody>
          <a:bodyPr/>
          <a:lstStyle>
            <a:lvl1pPr eaLnBrk="0" hangingPunct="0">
              <a:defRPr>
                <a:solidFill>
                  <a:srgbClr val="000000"/>
                </a:solidFill>
                <a:latin typeface="Arial" charset="0"/>
              </a:defRPr>
            </a:lvl1pPr>
          </a:lstStyle>
          <a:p>
            <a:fld id="{05F58CFF-566A-4ACC-A9A7-7A66EF2CCF2A}" type="slidenum">
              <a:rPr lang="en-US" altLang="en-US"/>
              <a:pPr/>
              <a:t>‹#›</a:t>
            </a:fld>
            <a:endParaRPr lang="en-US" altLang="en-US"/>
          </a:p>
        </p:txBody>
      </p:sp>
    </p:spTree>
    <p:extLst>
      <p:ext uri="{BB962C8B-B14F-4D97-AF65-F5344CB8AC3E}">
        <p14:creationId xmlns:p14="http://schemas.microsoft.com/office/powerpoint/2010/main" val="23330062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444296"/>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1444296"/>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hangingPunct="0">
              <a:defRPr>
                <a:solidFill>
                  <a:srgbClr val="000000"/>
                </a:solidFill>
                <a:latin typeface="Arial" charset="0"/>
              </a:defRPr>
            </a:lvl1pPr>
          </a:lstStyle>
          <a:p>
            <a:endParaRPr lang="en-US" altLang="en-US"/>
          </a:p>
        </p:txBody>
      </p:sp>
      <p:sp>
        <p:nvSpPr>
          <p:cNvPr id="8" name="Footer Placeholder 7"/>
          <p:cNvSpPr>
            <a:spLocks noGrp="1"/>
          </p:cNvSpPr>
          <p:nvPr>
            <p:ph type="ftr" sz="quarter" idx="11"/>
          </p:nvPr>
        </p:nvSpPr>
        <p:spPr/>
        <p:txBody>
          <a:bodyPr/>
          <a:lstStyle>
            <a:lvl1pPr eaLnBrk="0" hangingPunct="0">
              <a:defRPr>
                <a:solidFill>
                  <a:srgbClr val="000000"/>
                </a:solidFill>
                <a:latin typeface="Arial" charset="0"/>
              </a:defRPr>
            </a:lvl1pPr>
          </a:lstStyle>
          <a:p>
            <a:endParaRPr lang="en-US" altLang="en-US"/>
          </a:p>
        </p:txBody>
      </p:sp>
      <p:sp>
        <p:nvSpPr>
          <p:cNvPr id="9" name="Slide Number Placeholder 8"/>
          <p:cNvSpPr>
            <a:spLocks noGrp="1"/>
          </p:cNvSpPr>
          <p:nvPr>
            <p:ph type="sldNum" sz="quarter" idx="12"/>
          </p:nvPr>
        </p:nvSpPr>
        <p:spPr/>
        <p:txBody>
          <a:bodyPr/>
          <a:lstStyle>
            <a:lvl1pPr eaLnBrk="0" hangingPunct="0">
              <a:defRPr>
                <a:solidFill>
                  <a:srgbClr val="000000"/>
                </a:solidFill>
                <a:latin typeface="Arial" charset="0"/>
              </a:defRPr>
            </a:lvl1pPr>
          </a:lstStyle>
          <a:p>
            <a:fld id="{CE566B04-57E1-4AB1-B04A-B21E7BB6BB43}" type="slidenum">
              <a:rPr lang="en-US" altLang="en-US"/>
              <a:pPr/>
              <a:t>‹#›</a:t>
            </a:fld>
            <a:endParaRPr lang="en-US" altLang="en-US"/>
          </a:p>
        </p:txBody>
      </p:sp>
    </p:spTree>
    <p:extLst>
      <p:ext uri="{BB962C8B-B14F-4D97-AF65-F5344CB8AC3E}">
        <p14:creationId xmlns:p14="http://schemas.microsoft.com/office/powerpoint/2010/main" val="325116312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p>
        </p:txBody>
      </p:sp>
      <p:sp>
        <p:nvSpPr>
          <p:cNvPr id="3" name="Rectangle 5"/>
          <p:cNvSpPr>
            <a:spLocks noGrp="1" noChangeArrowheads="1"/>
          </p:cNvSpPr>
          <p:nvPr>
            <p:ph type="ftr" sz="quarter" idx="11"/>
          </p:nvPr>
        </p:nvSpPr>
        <p:spPr>
          <a:ln/>
        </p:spPr>
        <p:txBody>
          <a:bodyPr/>
          <a:lstStyle>
            <a:lvl1pPr>
              <a:defRPr/>
            </a:lvl1pPr>
          </a:lstStyle>
          <a:p>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C828F1C6-63FA-4B08-AA52-26840886F61B}" type="slidenum">
              <a:rPr lang="en-US" altLang="en-US"/>
              <a:pPr/>
              <a:t>‹#›</a:t>
            </a:fld>
            <a:endParaRPr lang="en-US" altLang="en-US"/>
          </a:p>
        </p:txBody>
      </p:sp>
    </p:spTree>
    <p:extLst>
      <p:ext uri="{BB962C8B-B14F-4D97-AF65-F5344CB8AC3E}">
        <p14:creationId xmlns:p14="http://schemas.microsoft.com/office/powerpoint/2010/main" val="5365638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Content_No Logo">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solidFill>
                  <a:schemeClr val="bg1"/>
                </a:solidFill>
              </a:defRPr>
            </a:lvl1pPr>
          </a:lstStyle>
          <a:p>
            <a:r>
              <a:rPr lang="en-US" dirty="0" smtClean="0"/>
              <a:t>Click to edit Master title style</a:t>
            </a:r>
            <a:endParaRPr lang="en-US" dirty="0"/>
          </a:p>
        </p:txBody>
      </p:sp>
      <p:sp>
        <p:nvSpPr>
          <p:cNvPr id="5" name="Content Placeholder 4"/>
          <p:cNvSpPr>
            <a:spLocks noGrp="1"/>
          </p:cNvSpPr>
          <p:nvPr>
            <p:ph sz="quarter" idx="11"/>
          </p:nvPr>
        </p:nvSpPr>
        <p:spPr>
          <a:xfrm>
            <a:off x="457200" y="1676400"/>
            <a:ext cx="8153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2"/>
          <p:cNvSpPr>
            <a:spLocks noGrp="1"/>
          </p:cNvSpPr>
          <p:nvPr>
            <p:ph type="sldNum" sz="quarter" idx="12"/>
          </p:nvPr>
        </p:nvSpPr>
        <p:spPr/>
        <p:txBody>
          <a:bodyPr/>
          <a:lstStyle>
            <a:lvl1pPr algn="l" eaLnBrk="0" hangingPunct="0">
              <a:defRPr>
                <a:latin typeface="Arial" charset="0"/>
              </a:defRPr>
            </a:lvl1pPr>
          </a:lstStyle>
          <a:p>
            <a:fld id="{FFDF8E63-C001-452E-9183-4E1845DA94A4}" type="slidenum">
              <a:rPr lang="en-US" altLang="en-US"/>
              <a:pPr/>
              <a:t>‹#›</a:t>
            </a:fld>
            <a:endParaRPr lang="en-US" altLang="en-US"/>
          </a:p>
        </p:txBody>
      </p:sp>
    </p:spTree>
    <p:extLst>
      <p:ext uri="{BB962C8B-B14F-4D97-AF65-F5344CB8AC3E}">
        <p14:creationId xmlns:p14="http://schemas.microsoft.com/office/powerpoint/2010/main" val="39316695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eaLnBrk="0" hangingPunct="0">
              <a:defRPr>
                <a:solidFill>
                  <a:srgbClr val="000000"/>
                </a:solidFill>
                <a:latin typeface="Arial" charset="0"/>
              </a:defRPr>
            </a:lvl1pPr>
          </a:lstStyle>
          <a:p>
            <a:endParaRPr lang="en-US" altLang="en-US"/>
          </a:p>
        </p:txBody>
      </p:sp>
      <p:sp>
        <p:nvSpPr>
          <p:cNvPr id="3" name="Footer Placeholder 21"/>
          <p:cNvSpPr>
            <a:spLocks noGrp="1"/>
          </p:cNvSpPr>
          <p:nvPr>
            <p:ph type="ftr" sz="quarter" idx="11"/>
          </p:nvPr>
        </p:nvSpPr>
        <p:spPr/>
        <p:txBody>
          <a:bodyPr/>
          <a:lstStyle>
            <a:lvl1pPr eaLnBrk="0" hangingPunct="0">
              <a:defRPr>
                <a:solidFill>
                  <a:srgbClr val="000000"/>
                </a:solidFill>
                <a:latin typeface="Arial" charset="0"/>
              </a:defRPr>
            </a:lvl1pPr>
          </a:lstStyle>
          <a:p>
            <a:endParaRPr lang="en-US" altLang="en-US"/>
          </a:p>
        </p:txBody>
      </p:sp>
      <p:sp>
        <p:nvSpPr>
          <p:cNvPr id="4" name="Slide Number Placeholder 17"/>
          <p:cNvSpPr>
            <a:spLocks noGrp="1"/>
          </p:cNvSpPr>
          <p:nvPr>
            <p:ph type="sldNum" sz="quarter" idx="12"/>
          </p:nvPr>
        </p:nvSpPr>
        <p:spPr/>
        <p:txBody>
          <a:bodyPr/>
          <a:lstStyle>
            <a:lvl1pPr eaLnBrk="0" hangingPunct="0">
              <a:defRPr>
                <a:solidFill>
                  <a:srgbClr val="000000"/>
                </a:solidFill>
                <a:latin typeface="Arial" charset="0"/>
              </a:defRPr>
            </a:lvl1pPr>
          </a:lstStyle>
          <a:p>
            <a:fld id="{160F5F44-B648-4AE9-AB45-C16E1AD14472}" type="slidenum">
              <a:rPr lang="en-US" altLang="en-US"/>
              <a:pPr/>
              <a:t>‹#›</a:t>
            </a:fld>
            <a:endParaRPr lang="en-US" altLang="en-US"/>
          </a:p>
        </p:txBody>
      </p:sp>
    </p:spTree>
    <p:extLst>
      <p:ext uri="{BB962C8B-B14F-4D97-AF65-F5344CB8AC3E}">
        <p14:creationId xmlns:p14="http://schemas.microsoft.com/office/powerpoint/2010/main" val="26060087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 name="Shape 5"/>
          <p:cNvSpPr>
            <a:spLocks noGrp="1"/>
          </p:cNvSpPr>
          <p:nvPr>
            <p:ph type="title"/>
          </p:nvPr>
        </p:nvSpPr>
        <p:spPr>
          <a:prstGeom prst="rect">
            <a:avLst/>
          </a:prstGeom>
        </p:spPr>
        <p:txBody>
          <a:bodyPr/>
          <a:lstStyle/>
          <a:p>
            <a:pPr lvl="0"/>
            <a:r>
              <a:rPr/>
              <a:t>Title Text</a:t>
            </a:r>
          </a:p>
        </p:txBody>
      </p:sp>
      <p:sp>
        <p:nvSpPr>
          <p:cNvPr id="6" name="Shape 6"/>
          <p:cNvSpPr>
            <a:spLocks noGrp="1"/>
          </p:cNvSpPr>
          <p:nvPr>
            <p:ph type="body" idx="1"/>
          </p:nvPr>
        </p:nvSpPr>
        <p:spPr>
          <a:prstGeom prst="rect">
            <a:avLst/>
          </a:prstGeom>
        </p:spPr>
        <p:txBody>
          <a:bodyPr/>
          <a:lstStyle>
            <a:lvl2pPr marL="731837" indent="-285750">
              <a:buChar char="–"/>
              <a:defRPr sz="2400"/>
            </a:lvl2pPr>
            <a:lvl3pPr marL="1131887" indent="-228600">
              <a:spcBef>
                <a:spcPts val="500"/>
              </a:spcBef>
              <a:defRPr sz="2000"/>
            </a:lvl3pPr>
            <a:lvl4pPr marL="1589087" indent="-228600">
              <a:spcBef>
                <a:spcPts val="500"/>
              </a:spcBef>
              <a:buFont typeface="Times New Roman"/>
              <a:buChar char="–"/>
              <a:defRPr sz="2000">
                <a:latin typeface="+mn-lt"/>
                <a:ea typeface="+mn-ea"/>
                <a:cs typeface="+mn-cs"/>
                <a:sym typeface="Times New Roman"/>
              </a:defRPr>
            </a:lvl4pPr>
            <a:lvl5pPr marL="2046287" indent="-228600">
              <a:spcBef>
                <a:spcPts val="500"/>
              </a:spcBef>
              <a:buFont typeface="Times New Roman"/>
              <a:buChar char="»"/>
              <a:defRPr sz="2000">
                <a:latin typeface="+mn-lt"/>
                <a:ea typeface="+mn-ea"/>
                <a:cs typeface="+mn-cs"/>
                <a:sym typeface="Times New Roman"/>
              </a:defRPr>
            </a:lvl5pPr>
          </a:lstStyle>
          <a:p>
            <a:pPr lvl="0"/>
            <a:r>
              <a:rPr/>
              <a:t>Body Level One</a:t>
            </a:r>
          </a:p>
          <a:p>
            <a:pPr lvl="1"/>
            <a:r>
              <a:rPr/>
              <a:t>Body Level Two</a:t>
            </a:r>
          </a:p>
          <a:p>
            <a:pPr lvl="2"/>
            <a:r>
              <a:rPr/>
              <a:t>Body Level Three</a:t>
            </a:r>
          </a:p>
          <a:p>
            <a:pPr lvl="3"/>
            <a:r>
              <a:rPr/>
              <a:t>Body Level Four</a:t>
            </a:r>
          </a:p>
          <a:p>
            <a:pPr lvl="4"/>
            <a:r>
              <a:rPr/>
              <a:t>Body Level Five</a:t>
            </a:r>
          </a:p>
        </p:txBody>
      </p:sp>
    </p:spTree>
    <p:extLst>
      <p:ext uri="{BB962C8B-B14F-4D97-AF65-F5344CB8AC3E}">
        <p14:creationId xmlns:p14="http://schemas.microsoft.com/office/powerpoint/2010/main" val="2946173556"/>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hangingPunct="0">
              <a:defRPr>
                <a:solidFill>
                  <a:srgbClr val="FFFFFF"/>
                </a:solidFill>
                <a:latin typeface="Arial" charset="0"/>
              </a:defRPr>
            </a:lvl1pPr>
          </a:lstStyle>
          <a:p>
            <a:endParaRPr lang="en-US" altLang="en-US"/>
          </a:p>
        </p:txBody>
      </p:sp>
      <p:sp>
        <p:nvSpPr>
          <p:cNvPr id="4" name="Footer Placeholder 3"/>
          <p:cNvSpPr>
            <a:spLocks noGrp="1"/>
          </p:cNvSpPr>
          <p:nvPr>
            <p:ph type="ftr" sz="quarter" idx="11"/>
          </p:nvPr>
        </p:nvSpPr>
        <p:spPr/>
        <p:txBody>
          <a:bodyPr/>
          <a:lstStyle>
            <a:lvl1pPr eaLnBrk="0" hangingPunct="0">
              <a:defRPr>
                <a:solidFill>
                  <a:srgbClr val="FFFFFF"/>
                </a:solidFill>
                <a:latin typeface="Arial" charset="0"/>
              </a:defRPr>
            </a:lvl1pPr>
          </a:lstStyle>
          <a:p>
            <a:endParaRPr lang="en-US" altLang="en-US"/>
          </a:p>
        </p:txBody>
      </p:sp>
      <p:sp>
        <p:nvSpPr>
          <p:cNvPr id="5" name="Slide Number Placeholder 4"/>
          <p:cNvSpPr>
            <a:spLocks noGrp="1"/>
          </p:cNvSpPr>
          <p:nvPr>
            <p:ph type="sldNum" sz="quarter" idx="12"/>
          </p:nvPr>
        </p:nvSpPr>
        <p:spPr/>
        <p:txBody>
          <a:bodyPr/>
          <a:lstStyle>
            <a:lvl1pPr eaLnBrk="0" hangingPunct="0">
              <a:defRPr>
                <a:solidFill>
                  <a:srgbClr val="FFFFFF"/>
                </a:solidFill>
                <a:latin typeface="Arial" charset="0"/>
              </a:defRPr>
            </a:lvl1pPr>
          </a:lstStyle>
          <a:p>
            <a:fld id="{592A6D9D-6D5F-4672-8D52-771FC5C7D88D}" type="slidenum">
              <a:rPr lang="en-US" altLang="en-US"/>
              <a:pPr/>
              <a:t>‹#›</a:t>
            </a:fld>
            <a:endParaRPr lang="en-US" altLang="en-US"/>
          </a:p>
        </p:txBody>
      </p:sp>
    </p:spTree>
    <p:extLst>
      <p:ext uri="{BB962C8B-B14F-4D97-AF65-F5344CB8AC3E}">
        <p14:creationId xmlns:p14="http://schemas.microsoft.com/office/powerpoint/2010/main" val="614062837"/>
      </p:ext>
    </p:extLst>
  </p:cSld>
  <p:clrMapOvr>
    <a:overrideClrMapping bg1="dk1" tx1="lt1" bg2="dk2" tx2="lt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3810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7" y="1828800"/>
            <a:ext cx="381846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39741" y="1828800"/>
            <a:ext cx="381846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7" y="3962400"/>
            <a:ext cx="381846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39741" y="3962400"/>
            <a:ext cx="381846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p:spPr>
        <p:txBody>
          <a:bodyPr/>
          <a:lstStyle>
            <a:lvl1pPr eaLnBrk="0" hangingPunct="0">
              <a:defRPr>
                <a:latin typeface="Arial" charset="0"/>
              </a:defRPr>
            </a:lvl1pPr>
          </a:lstStyle>
          <a:p>
            <a:endParaRPr lang="en-US" altLang="en-US"/>
          </a:p>
        </p:txBody>
      </p:sp>
      <p:sp>
        <p:nvSpPr>
          <p:cNvPr id="8" name="Footer Placeholder 7"/>
          <p:cNvSpPr>
            <a:spLocks noGrp="1"/>
          </p:cNvSpPr>
          <p:nvPr>
            <p:ph type="ftr" sz="quarter" idx="11"/>
          </p:nvPr>
        </p:nvSpPr>
        <p:spPr>
          <a:xfrm>
            <a:off x="3124200" y="6248400"/>
            <a:ext cx="2895600" cy="457200"/>
          </a:xfrm>
        </p:spPr>
        <p:txBody>
          <a:bodyPr/>
          <a:lstStyle>
            <a:lvl1pPr eaLnBrk="0" hangingPunct="0">
              <a:defRPr>
                <a:latin typeface="Arial" charset="0"/>
              </a:defRPr>
            </a:lvl1pPr>
          </a:lstStyle>
          <a:p>
            <a:endParaRPr lang="en-US" altLang="en-US"/>
          </a:p>
        </p:txBody>
      </p:sp>
      <p:sp>
        <p:nvSpPr>
          <p:cNvPr id="9" name="Slide Number Placeholder 8"/>
          <p:cNvSpPr>
            <a:spLocks noGrp="1"/>
          </p:cNvSpPr>
          <p:nvPr>
            <p:ph type="sldNum" sz="quarter" idx="12"/>
          </p:nvPr>
        </p:nvSpPr>
        <p:spPr>
          <a:xfrm>
            <a:off x="6553200" y="6248400"/>
            <a:ext cx="1905000" cy="457200"/>
          </a:xfrm>
        </p:spPr>
        <p:txBody>
          <a:bodyPr/>
          <a:lstStyle>
            <a:lvl1pPr eaLnBrk="0" hangingPunct="0">
              <a:defRPr>
                <a:latin typeface="Arial" charset="0"/>
              </a:defRPr>
            </a:lvl1pPr>
          </a:lstStyle>
          <a:p>
            <a:fld id="{FD11AD0A-4F1E-44E3-ACAB-A4ACE18E238C}" type="slidenum">
              <a:rPr lang="en-US" altLang="en-US"/>
              <a:pPr/>
              <a:t>‹#›</a:t>
            </a:fld>
            <a:endParaRPr lang="en-US" altLang="en-US"/>
          </a:p>
        </p:txBody>
      </p:sp>
    </p:spTree>
    <p:extLst>
      <p:ext uri="{BB962C8B-B14F-4D97-AF65-F5344CB8AC3E}">
        <p14:creationId xmlns:p14="http://schemas.microsoft.com/office/powerpoint/2010/main" val="4261043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48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756" y="273055"/>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9F4566B8-0664-4AC6-8F6C-CF1BED404DBC}" type="slidenum">
              <a:rPr lang="en-US" altLang="en-US"/>
              <a:pPr/>
              <a:t>‹#›</a:t>
            </a:fld>
            <a:endParaRPr lang="en-US" altLang="en-US"/>
          </a:p>
        </p:txBody>
      </p:sp>
    </p:spTree>
    <p:extLst>
      <p:ext uri="{BB962C8B-B14F-4D97-AF65-F5344CB8AC3E}">
        <p14:creationId xmlns:p14="http://schemas.microsoft.com/office/powerpoint/2010/main" val="2227617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ECC72C0E-FAC1-4D65-A381-3B129105931A}" type="slidenum">
              <a:rPr lang="en-US" altLang="en-US"/>
              <a:pPr/>
              <a:t>‹#›</a:t>
            </a:fld>
            <a:endParaRPr lang="en-US" altLang="en-US"/>
          </a:p>
        </p:txBody>
      </p:sp>
    </p:spTree>
    <p:extLst>
      <p:ext uri="{BB962C8B-B14F-4D97-AF65-F5344CB8AC3E}">
        <p14:creationId xmlns:p14="http://schemas.microsoft.com/office/powerpoint/2010/main" val="608653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theme" Target="../theme/theme4.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theme" Target="../theme/theme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9"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828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4" charset="0"/>
              </a:defRPr>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4" charset="0"/>
              </a:defRPr>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4" charset="0"/>
              </a:defRPr>
            </a:lvl1pPr>
          </a:lstStyle>
          <a:p>
            <a:fld id="{9ACB65CF-80EE-48A2-AFA5-D7F44863F9A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1" r:id="rId12"/>
    <p:sldLayoutId id="2147484232" r:id="rId13"/>
    <p:sldLayoutId id="2147484233" r:id="rId14"/>
    <p:sldLayoutId id="2147484234" r:id="rId15"/>
    <p:sldLayoutId id="2147484235" r:id="rId16"/>
  </p:sldLayoutIdLst>
  <p:hf hdr="0" ftr="0" dt="0"/>
  <p:txStyles>
    <p:titleStyle>
      <a:lvl1pPr algn="ctr" rtl="0" eaLnBrk="0" fontAlgn="base" hangingPunct="0">
        <a:spcBef>
          <a:spcPct val="0"/>
        </a:spcBef>
        <a:spcAft>
          <a:spcPct val="0"/>
        </a:spcAft>
        <a:defRPr sz="4000">
          <a:solidFill>
            <a:schemeClr val="tx2"/>
          </a:solidFill>
          <a:latin typeface="+mj-lt"/>
          <a:ea typeface="ＭＳ Ｐゴシック" pitchFamily="4" charset="-128"/>
          <a:cs typeface="ＭＳ Ｐゴシック" pitchFamily="4" charset="-128"/>
        </a:defRPr>
      </a:lvl1pPr>
      <a:lvl2pPr algn="ctr" rtl="0" eaLnBrk="0" fontAlgn="base" hangingPunct="0">
        <a:spcBef>
          <a:spcPct val="0"/>
        </a:spcBef>
        <a:spcAft>
          <a:spcPct val="0"/>
        </a:spcAft>
        <a:defRPr sz="4000">
          <a:solidFill>
            <a:schemeClr val="tx2"/>
          </a:solidFill>
          <a:latin typeface="Times New Roman" pitchFamily="18" charset="0"/>
          <a:ea typeface="ＭＳ Ｐゴシック" pitchFamily="4" charset="-128"/>
          <a:cs typeface="ＭＳ Ｐゴシック" pitchFamily="4" charset="-128"/>
        </a:defRPr>
      </a:lvl2pPr>
      <a:lvl3pPr algn="ctr" rtl="0" eaLnBrk="0" fontAlgn="base" hangingPunct="0">
        <a:spcBef>
          <a:spcPct val="0"/>
        </a:spcBef>
        <a:spcAft>
          <a:spcPct val="0"/>
        </a:spcAft>
        <a:defRPr sz="4000">
          <a:solidFill>
            <a:schemeClr val="tx2"/>
          </a:solidFill>
          <a:latin typeface="Times New Roman" pitchFamily="18" charset="0"/>
          <a:ea typeface="ＭＳ Ｐゴシック" pitchFamily="4" charset="-128"/>
          <a:cs typeface="ＭＳ Ｐゴシック" pitchFamily="4" charset="-128"/>
        </a:defRPr>
      </a:lvl3pPr>
      <a:lvl4pPr algn="ctr" rtl="0" eaLnBrk="0" fontAlgn="base" hangingPunct="0">
        <a:spcBef>
          <a:spcPct val="0"/>
        </a:spcBef>
        <a:spcAft>
          <a:spcPct val="0"/>
        </a:spcAft>
        <a:defRPr sz="4000">
          <a:solidFill>
            <a:schemeClr val="tx2"/>
          </a:solidFill>
          <a:latin typeface="Times New Roman" pitchFamily="18" charset="0"/>
          <a:ea typeface="ＭＳ Ｐゴシック" pitchFamily="4" charset="-128"/>
          <a:cs typeface="ＭＳ Ｐゴシック" pitchFamily="4" charset="-128"/>
        </a:defRPr>
      </a:lvl4pPr>
      <a:lvl5pPr algn="ctr" rtl="0" eaLnBrk="0" fontAlgn="base" hangingPunct="0">
        <a:spcBef>
          <a:spcPct val="0"/>
        </a:spcBef>
        <a:spcAft>
          <a:spcPct val="0"/>
        </a:spcAft>
        <a:defRPr sz="4000">
          <a:solidFill>
            <a:schemeClr val="tx2"/>
          </a:solidFill>
          <a:latin typeface="Times New Roman" pitchFamily="18" charset="0"/>
          <a:ea typeface="ＭＳ Ｐゴシック" pitchFamily="4" charset="-128"/>
          <a:cs typeface="ＭＳ Ｐゴシック" pitchFamily="4" charset="-128"/>
        </a:defRPr>
      </a:lvl5pPr>
      <a:lvl6pPr marL="457200" algn="ctr" rtl="0" eaLnBrk="0" fontAlgn="base" hangingPunct="0">
        <a:spcBef>
          <a:spcPct val="0"/>
        </a:spcBef>
        <a:spcAft>
          <a:spcPct val="0"/>
        </a:spcAft>
        <a:defRPr sz="4000">
          <a:solidFill>
            <a:schemeClr val="tx2"/>
          </a:solidFill>
          <a:latin typeface="Times New Roman" pitchFamily="18" charset="0"/>
        </a:defRPr>
      </a:lvl6pPr>
      <a:lvl7pPr marL="914400" algn="ctr" rtl="0" eaLnBrk="0" fontAlgn="base" hangingPunct="0">
        <a:spcBef>
          <a:spcPct val="0"/>
        </a:spcBef>
        <a:spcAft>
          <a:spcPct val="0"/>
        </a:spcAft>
        <a:defRPr sz="4000">
          <a:solidFill>
            <a:schemeClr val="tx2"/>
          </a:solidFill>
          <a:latin typeface="Times New Roman" pitchFamily="18" charset="0"/>
        </a:defRPr>
      </a:lvl7pPr>
      <a:lvl8pPr marL="1371600" algn="ctr" rtl="0" eaLnBrk="0" fontAlgn="base" hangingPunct="0">
        <a:spcBef>
          <a:spcPct val="0"/>
        </a:spcBef>
        <a:spcAft>
          <a:spcPct val="0"/>
        </a:spcAft>
        <a:defRPr sz="4000">
          <a:solidFill>
            <a:schemeClr val="tx2"/>
          </a:solidFill>
          <a:latin typeface="Times New Roman" pitchFamily="18" charset="0"/>
        </a:defRPr>
      </a:lvl8pPr>
      <a:lvl9pPr marL="1828800" algn="ctr" rtl="0" eaLnBrk="0" fontAlgn="base" hangingPunct="0">
        <a:spcBef>
          <a:spcPct val="0"/>
        </a:spcBef>
        <a:spcAft>
          <a:spcPct val="0"/>
        </a:spcAft>
        <a:defRPr sz="40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pitchFamily="4" charset="-128"/>
          <a:cs typeface="ＭＳ Ｐゴシック" pitchFamily="4"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4"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pitchFamily="4" charset="-128"/>
        </a:defRPr>
      </a:lvl3pPr>
      <a:lvl4pPr marL="1600200" indent="-228600" algn="l" rtl="0" eaLnBrk="0" fontAlgn="base" hangingPunct="0">
        <a:spcBef>
          <a:spcPct val="20000"/>
        </a:spcBef>
        <a:spcAft>
          <a:spcPct val="0"/>
        </a:spcAft>
        <a:buChar char="–"/>
        <a:defRPr sz="2000">
          <a:solidFill>
            <a:schemeClr val="tx1"/>
          </a:solidFill>
          <a:latin typeface="+mj-lt"/>
          <a:ea typeface="ＭＳ Ｐゴシック" pitchFamily="4" charset="-128"/>
        </a:defRPr>
      </a:lvl4pPr>
      <a:lvl5pPr marL="2057400" indent="-228600" algn="l" rtl="0" eaLnBrk="0" fontAlgn="base" hangingPunct="0">
        <a:spcBef>
          <a:spcPct val="20000"/>
        </a:spcBef>
        <a:spcAft>
          <a:spcPct val="0"/>
        </a:spcAft>
        <a:buChar char="»"/>
        <a:defRPr sz="2000">
          <a:solidFill>
            <a:schemeClr val="tx1"/>
          </a:solidFill>
          <a:latin typeface="+mj-lt"/>
          <a:ea typeface="ＭＳ Ｐゴシック" pitchFamily="4" charset="-128"/>
        </a:defRPr>
      </a:lvl5pPr>
      <a:lvl6pPr marL="2514600" indent="-228600" algn="l" rtl="0" eaLnBrk="0" fontAlgn="base" hangingPunct="0">
        <a:spcBef>
          <a:spcPct val="20000"/>
        </a:spcBef>
        <a:spcAft>
          <a:spcPct val="0"/>
        </a:spcAft>
        <a:buChar char="»"/>
        <a:defRPr sz="2000">
          <a:solidFill>
            <a:schemeClr val="tx1"/>
          </a:solidFill>
          <a:latin typeface="+mj-lt"/>
        </a:defRPr>
      </a:lvl6pPr>
      <a:lvl7pPr marL="2971800" indent="-228600" algn="l" rtl="0" eaLnBrk="0" fontAlgn="base" hangingPunct="0">
        <a:spcBef>
          <a:spcPct val="20000"/>
        </a:spcBef>
        <a:spcAft>
          <a:spcPct val="0"/>
        </a:spcAft>
        <a:buChar char="»"/>
        <a:defRPr sz="2000">
          <a:solidFill>
            <a:schemeClr val="tx1"/>
          </a:solidFill>
          <a:latin typeface="+mj-lt"/>
        </a:defRPr>
      </a:lvl7pPr>
      <a:lvl8pPr marL="3429000" indent="-228600" algn="l" rtl="0" eaLnBrk="0" fontAlgn="base" hangingPunct="0">
        <a:spcBef>
          <a:spcPct val="20000"/>
        </a:spcBef>
        <a:spcAft>
          <a:spcPct val="0"/>
        </a:spcAft>
        <a:buChar char="»"/>
        <a:defRPr sz="2000">
          <a:solidFill>
            <a:schemeClr val="tx1"/>
          </a:solidFill>
          <a:latin typeface="+mj-lt"/>
        </a:defRPr>
      </a:lvl8pPr>
      <a:lvl9pPr marL="3886200" indent="-228600" algn="l" rtl="0" eaLnBrk="0" fontAlgn="base" hangingPunct="0">
        <a:spcBef>
          <a:spcPct val="20000"/>
        </a:spcBef>
        <a:spcAft>
          <a:spcPct val="0"/>
        </a:spcAft>
        <a:buChar char="»"/>
        <a:defRPr sz="20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843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4" charset="0"/>
              </a:defRPr>
            </a:lvl1pPr>
          </a:lstStyle>
          <a:p>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4" charset="0"/>
              </a:defRPr>
            </a:lvl1pPr>
          </a:lstStyle>
          <a:p>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4" charset="0"/>
              </a:defRPr>
            </a:lvl1pPr>
          </a:lstStyle>
          <a:p>
            <a:fld id="{D81AD1E0-15C6-4BAE-B0F5-E10A0081314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37" r:id="rId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4" charset="-128"/>
          <a:cs typeface="ＭＳ Ｐゴシック" pitchFamily="4" charset="-128"/>
        </a:defRPr>
      </a:lvl1pPr>
      <a:lvl2pPr algn="ctr" rtl="0" eaLnBrk="0" fontAlgn="base" hangingPunct="0">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2pPr>
      <a:lvl3pPr algn="ctr" rtl="0" eaLnBrk="0" fontAlgn="base" hangingPunct="0">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3pPr>
      <a:lvl4pPr algn="ctr" rtl="0" eaLnBrk="0" fontAlgn="base" hangingPunct="0">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4pPr>
      <a:lvl5pPr algn="ctr" rtl="0" eaLnBrk="0" fontAlgn="base" hangingPunct="0">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5pPr>
      <a:lvl6pPr marL="457200" algn="ctr" rtl="0" fontAlgn="base">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6pPr>
      <a:lvl7pPr marL="914400" algn="ctr" rtl="0" fontAlgn="base">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7pPr>
      <a:lvl8pPr marL="1371600" algn="ctr" rtl="0" fontAlgn="base">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8pPr>
      <a:lvl9pPr marL="1828800" algn="ctr" rtl="0" fontAlgn="base">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4" charset="-128"/>
          <a:cs typeface="ＭＳ Ｐゴシック" pitchFamily="4"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483" name="Rectangle 3"/>
          <p:cNvSpPr>
            <a:spLocks noGrp="1" noChangeArrowheads="1"/>
          </p:cNvSpPr>
          <p:nvPr>
            <p:ph type="body" idx="1"/>
          </p:nvPr>
        </p:nvSpPr>
        <p:spPr bwMode="auto">
          <a:xfrm>
            <a:off x="685800" y="1828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FFFF66"/>
                </a:solidFill>
                <a:latin typeface="Times New Roman" pitchFamily="4" charset="0"/>
              </a:defRPr>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FFFF66"/>
                </a:solidFill>
                <a:latin typeface="Times New Roman" pitchFamily="4" charset="0"/>
              </a:defRPr>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FFFF66"/>
                </a:solidFill>
                <a:latin typeface="Times New Roman" pitchFamily="4" charset="0"/>
              </a:defRPr>
            </a:lvl1pPr>
          </a:lstStyle>
          <a:p>
            <a:fld id="{8502DF01-1D52-4ACC-B4D8-61456C3B6F3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36" r:id="rId1"/>
    <p:sldLayoutId id="2147484238" r:id="rId2"/>
  </p:sldLayoutIdLst>
  <p:hf hdr="0" ftr="0" dt="0"/>
  <p:txStyles>
    <p:titleStyle>
      <a:lvl1pPr algn="ctr" rtl="0" eaLnBrk="0" fontAlgn="base" hangingPunct="0">
        <a:spcBef>
          <a:spcPct val="0"/>
        </a:spcBef>
        <a:spcAft>
          <a:spcPct val="0"/>
        </a:spcAft>
        <a:defRPr sz="4000">
          <a:solidFill>
            <a:schemeClr val="tx2"/>
          </a:solidFill>
          <a:latin typeface="+mj-lt"/>
          <a:ea typeface="ＭＳ Ｐゴシック" pitchFamily="4" charset="-128"/>
          <a:cs typeface="ＭＳ Ｐゴシック" pitchFamily="4" charset="-128"/>
        </a:defRPr>
      </a:lvl1pPr>
      <a:lvl2pPr algn="ctr" rtl="0" eaLnBrk="0" fontAlgn="base" hangingPunct="0">
        <a:spcBef>
          <a:spcPct val="0"/>
        </a:spcBef>
        <a:spcAft>
          <a:spcPct val="0"/>
        </a:spcAft>
        <a:defRPr sz="4000">
          <a:solidFill>
            <a:schemeClr val="tx2"/>
          </a:solidFill>
          <a:latin typeface="Times New Roman" pitchFamily="18" charset="0"/>
          <a:ea typeface="ＭＳ Ｐゴシック" pitchFamily="4" charset="-128"/>
          <a:cs typeface="ＭＳ Ｐゴシック" pitchFamily="4" charset="-128"/>
        </a:defRPr>
      </a:lvl2pPr>
      <a:lvl3pPr algn="ctr" rtl="0" eaLnBrk="0" fontAlgn="base" hangingPunct="0">
        <a:spcBef>
          <a:spcPct val="0"/>
        </a:spcBef>
        <a:spcAft>
          <a:spcPct val="0"/>
        </a:spcAft>
        <a:defRPr sz="4000">
          <a:solidFill>
            <a:schemeClr val="tx2"/>
          </a:solidFill>
          <a:latin typeface="Times New Roman" pitchFamily="18" charset="0"/>
          <a:ea typeface="ＭＳ Ｐゴシック" pitchFamily="4" charset="-128"/>
          <a:cs typeface="ＭＳ Ｐゴシック" pitchFamily="4" charset="-128"/>
        </a:defRPr>
      </a:lvl3pPr>
      <a:lvl4pPr algn="ctr" rtl="0" eaLnBrk="0" fontAlgn="base" hangingPunct="0">
        <a:spcBef>
          <a:spcPct val="0"/>
        </a:spcBef>
        <a:spcAft>
          <a:spcPct val="0"/>
        </a:spcAft>
        <a:defRPr sz="4000">
          <a:solidFill>
            <a:schemeClr val="tx2"/>
          </a:solidFill>
          <a:latin typeface="Times New Roman" pitchFamily="18" charset="0"/>
          <a:ea typeface="ＭＳ Ｐゴシック" pitchFamily="4" charset="-128"/>
          <a:cs typeface="ＭＳ Ｐゴシック" pitchFamily="4" charset="-128"/>
        </a:defRPr>
      </a:lvl4pPr>
      <a:lvl5pPr algn="ctr" rtl="0" eaLnBrk="0" fontAlgn="base" hangingPunct="0">
        <a:spcBef>
          <a:spcPct val="0"/>
        </a:spcBef>
        <a:spcAft>
          <a:spcPct val="0"/>
        </a:spcAft>
        <a:defRPr sz="4000">
          <a:solidFill>
            <a:schemeClr val="tx2"/>
          </a:solidFill>
          <a:latin typeface="Times New Roman" pitchFamily="18" charset="0"/>
          <a:ea typeface="ＭＳ Ｐゴシック" pitchFamily="4" charset="-128"/>
          <a:cs typeface="ＭＳ Ｐゴシック" pitchFamily="4" charset="-128"/>
        </a:defRPr>
      </a:lvl5pPr>
      <a:lvl6pPr marL="457200" algn="ctr" rtl="0" eaLnBrk="0" fontAlgn="base" hangingPunct="0">
        <a:spcBef>
          <a:spcPct val="0"/>
        </a:spcBef>
        <a:spcAft>
          <a:spcPct val="0"/>
        </a:spcAft>
        <a:defRPr sz="4000">
          <a:solidFill>
            <a:schemeClr val="tx2"/>
          </a:solidFill>
          <a:latin typeface="Times New Roman" pitchFamily="18" charset="0"/>
        </a:defRPr>
      </a:lvl6pPr>
      <a:lvl7pPr marL="914400" algn="ctr" rtl="0" eaLnBrk="0" fontAlgn="base" hangingPunct="0">
        <a:spcBef>
          <a:spcPct val="0"/>
        </a:spcBef>
        <a:spcAft>
          <a:spcPct val="0"/>
        </a:spcAft>
        <a:defRPr sz="4000">
          <a:solidFill>
            <a:schemeClr val="tx2"/>
          </a:solidFill>
          <a:latin typeface="Times New Roman" pitchFamily="18" charset="0"/>
        </a:defRPr>
      </a:lvl7pPr>
      <a:lvl8pPr marL="1371600" algn="ctr" rtl="0" eaLnBrk="0" fontAlgn="base" hangingPunct="0">
        <a:spcBef>
          <a:spcPct val="0"/>
        </a:spcBef>
        <a:spcAft>
          <a:spcPct val="0"/>
        </a:spcAft>
        <a:defRPr sz="4000">
          <a:solidFill>
            <a:schemeClr val="tx2"/>
          </a:solidFill>
          <a:latin typeface="Times New Roman" pitchFamily="18" charset="0"/>
        </a:defRPr>
      </a:lvl8pPr>
      <a:lvl9pPr marL="1828800" algn="ctr" rtl="0" eaLnBrk="0" fontAlgn="base" hangingPunct="0">
        <a:spcBef>
          <a:spcPct val="0"/>
        </a:spcBef>
        <a:spcAft>
          <a:spcPct val="0"/>
        </a:spcAft>
        <a:defRPr sz="40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pitchFamily="4" charset="-128"/>
          <a:cs typeface="ＭＳ Ｐゴシック" pitchFamily="4"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4"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pitchFamily="4" charset="-128"/>
        </a:defRPr>
      </a:lvl3pPr>
      <a:lvl4pPr marL="1600200" indent="-228600" algn="l" rtl="0" eaLnBrk="0" fontAlgn="base" hangingPunct="0">
        <a:spcBef>
          <a:spcPct val="20000"/>
        </a:spcBef>
        <a:spcAft>
          <a:spcPct val="0"/>
        </a:spcAft>
        <a:buChar char="–"/>
        <a:defRPr sz="2000">
          <a:solidFill>
            <a:schemeClr val="tx1"/>
          </a:solidFill>
          <a:latin typeface="+mj-lt"/>
          <a:ea typeface="ＭＳ Ｐゴシック" pitchFamily="4" charset="-128"/>
        </a:defRPr>
      </a:lvl4pPr>
      <a:lvl5pPr marL="2057400" indent="-228600" algn="l" rtl="0" eaLnBrk="0" fontAlgn="base" hangingPunct="0">
        <a:spcBef>
          <a:spcPct val="20000"/>
        </a:spcBef>
        <a:spcAft>
          <a:spcPct val="0"/>
        </a:spcAft>
        <a:buChar char="»"/>
        <a:defRPr sz="2000">
          <a:solidFill>
            <a:schemeClr val="tx1"/>
          </a:solidFill>
          <a:latin typeface="+mj-lt"/>
          <a:ea typeface="ＭＳ Ｐゴシック" pitchFamily="4" charset="-128"/>
        </a:defRPr>
      </a:lvl5pPr>
      <a:lvl6pPr marL="2514600" indent="-228600" algn="l" rtl="0" eaLnBrk="0" fontAlgn="base" hangingPunct="0">
        <a:spcBef>
          <a:spcPct val="20000"/>
        </a:spcBef>
        <a:spcAft>
          <a:spcPct val="0"/>
        </a:spcAft>
        <a:buChar char="»"/>
        <a:defRPr sz="2000">
          <a:solidFill>
            <a:schemeClr val="tx1"/>
          </a:solidFill>
          <a:latin typeface="+mj-lt"/>
        </a:defRPr>
      </a:lvl6pPr>
      <a:lvl7pPr marL="2971800" indent="-228600" algn="l" rtl="0" eaLnBrk="0" fontAlgn="base" hangingPunct="0">
        <a:spcBef>
          <a:spcPct val="20000"/>
        </a:spcBef>
        <a:spcAft>
          <a:spcPct val="0"/>
        </a:spcAft>
        <a:buChar char="»"/>
        <a:defRPr sz="2000">
          <a:solidFill>
            <a:schemeClr val="tx1"/>
          </a:solidFill>
          <a:latin typeface="+mj-lt"/>
        </a:defRPr>
      </a:lvl7pPr>
      <a:lvl8pPr marL="3429000" indent="-228600" algn="l" rtl="0" eaLnBrk="0" fontAlgn="base" hangingPunct="0">
        <a:spcBef>
          <a:spcPct val="20000"/>
        </a:spcBef>
        <a:spcAft>
          <a:spcPct val="0"/>
        </a:spcAft>
        <a:buChar char="»"/>
        <a:defRPr sz="2000">
          <a:solidFill>
            <a:schemeClr val="tx1"/>
          </a:solidFill>
          <a:latin typeface="+mj-lt"/>
        </a:defRPr>
      </a:lvl8pPr>
      <a:lvl9pPr marL="3886200" indent="-228600" algn="l" rtl="0" eaLnBrk="0" fontAlgn="base" hangingPunct="0">
        <a:spcBef>
          <a:spcPct val="20000"/>
        </a:spcBef>
        <a:spcAft>
          <a:spcPct val="0"/>
        </a:spcAft>
        <a:buChar char="»"/>
        <a:defRPr sz="20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55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355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457200" y="632460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4" charset="0"/>
              </a:defRPr>
            </a:lvl1pPr>
          </a:lstStyle>
          <a:p>
            <a:fld id="{7BB2AADA-3470-405B-8E68-7FC0A4F69EB8}" type="slidenum">
              <a:rPr lang="en-US" altLang="en-US"/>
              <a:pPr/>
              <a:t>‹#›</a:t>
            </a:fld>
            <a:endParaRPr lang="en-US" altLang="en-US"/>
          </a:p>
        </p:txBody>
      </p:sp>
      <p:sp>
        <p:nvSpPr>
          <p:cNvPr id="7" name="Rectangle 6"/>
          <p:cNvSpPr/>
          <p:nvPr userDrawn="1"/>
        </p:nvSpPr>
        <p:spPr>
          <a:xfrm>
            <a:off x="0" y="0"/>
            <a:ext cx="9144000" cy="1447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endParaRPr lang="en-US" altLang="en-US" sz="4400">
              <a:solidFill>
                <a:srgbClr val="FFFFFF"/>
              </a:solidFill>
              <a:latin typeface="Calibri" pitchFamily="4" charset="0"/>
            </a:endParaRPr>
          </a:p>
        </p:txBody>
      </p:sp>
      <p:cxnSp>
        <p:nvCxnSpPr>
          <p:cNvPr id="8" name="Straight Connector 7"/>
          <p:cNvCxnSpPr/>
          <p:nvPr userDrawn="1"/>
        </p:nvCxnSpPr>
        <p:spPr>
          <a:xfrm>
            <a:off x="0" y="1447800"/>
            <a:ext cx="9144000" cy="0"/>
          </a:xfrm>
          <a:prstGeom prst="line">
            <a:avLst/>
          </a:prstGeom>
          <a:ln w="1270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userDrawn="1"/>
        </p:nvSpPr>
        <p:spPr>
          <a:xfrm>
            <a:off x="609600" y="427038"/>
            <a:ext cx="8229600" cy="1143000"/>
          </a:xfrm>
          <a:prstGeom prst="rect">
            <a:avLst/>
          </a:prstGeom>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endParaRPr lang="en-US" altLang="en-US" sz="4400">
              <a:solidFill>
                <a:srgbClr val="FFFFFF"/>
              </a:solidFill>
              <a:latin typeface="Calibri" pitchFamily="4" charset="0"/>
            </a:endParaRPr>
          </a:p>
        </p:txBody>
      </p:sp>
    </p:spTree>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 id="2147484243" r:id="rId5"/>
    <p:sldLayoutId id="2147484244" r:id="rId6"/>
    <p:sldLayoutId id="2147484245" r:id="rId7"/>
    <p:sldLayoutId id="2147484246" r:id="rId8"/>
    <p:sldLayoutId id="2147484247" r:id="rId9"/>
    <p:sldLayoutId id="2147484248" r:id="rId10"/>
    <p:sldLayoutId id="2147484249" r:id="rId11"/>
    <p:sldLayoutId id="2147484250" r:id="rId12"/>
    <p:sldLayoutId id="2147484251" r:id="rId13"/>
    <p:sldLayoutId id="2147484252" r:id="rId14"/>
    <p:sldLayoutId id="2147484253" r:id="rId15"/>
    <p:sldLayoutId id="2147484254" r:id="rId16"/>
    <p:sldLayoutId id="2147484255" r:id="rId17"/>
    <p:sldLayoutId id="2147484256" r:id="rId18"/>
    <p:sldLayoutId id="2147484257" r:id="rId19"/>
    <p:sldLayoutId id="2147484258" r:id="rId20"/>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4" charset="-128"/>
          <a:cs typeface="ＭＳ Ｐゴシック" pitchFamily="4" charset="-128"/>
        </a:defRPr>
      </a:lvl1pPr>
      <a:lvl2pPr algn="ctr" rtl="0" eaLnBrk="0" fontAlgn="base" hangingPunct="0">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2pPr>
      <a:lvl3pPr algn="ctr" rtl="0" eaLnBrk="0" fontAlgn="base" hangingPunct="0">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3pPr>
      <a:lvl4pPr algn="ctr" rtl="0" eaLnBrk="0" fontAlgn="base" hangingPunct="0">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4pPr>
      <a:lvl5pPr algn="ctr" rtl="0" eaLnBrk="0" fontAlgn="base" hangingPunct="0">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5pPr>
      <a:lvl6pPr marL="457200" algn="ctr" rtl="0" fontAlgn="base">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6pPr>
      <a:lvl7pPr marL="914400" algn="ctr" rtl="0" fontAlgn="base">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7pPr>
      <a:lvl8pPr marL="1371600" algn="ctr" rtl="0" fontAlgn="base">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8pPr>
      <a:lvl9pPr marL="1828800" algn="ctr" rtl="0" fontAlgn="base">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4" charset="-128"/>
          <a:cs typeface="ＭＳ Ｐゴシック" pitchFamily="4"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505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505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457200" y="632460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4" charset="0"/>
              </a:defRPr>
            </a:lvl1pPr>
          </a:lstStyle>
          <a:p>
            <a:fld id="{2137F3F1-6427-49F7-BBA3-EE3A94F66756}" type="slidenum">
              <a:rPr lang="en-US" altLang="en-US"/>
              <a:pPr/>
              <a:t>‹#›</a:t>
            </a:fld>
            <a:endParaRPr lang="en-US" altLang="en-US"/>
          </a:p>
        </p:txBody>
      </p:sp>
      <p:sp>
        <p:nvSpPr>
          <p:cNvPr id="7" name="Rectangle 6"/>
          <p:cNvSpPr/>
          <p:nvPr userDrawn="1"/>
        </p:nvSpPr>
        <p:spPr>
          <a:xfrm>
            <a:off x="0" y="0"/>
            <a:ext cx="9144000" cy="1447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endParaRPr lang="en-US" altLang="en-US" sz="4400">
              <a:solidFill>
                <a:srgbClr val="FFFFFF"/>
              </a:solidFill>
              <a:latin typeface="Calibri" pitchFamily="4" charset="0"/>
            </a:endParaRPr>
          </a:p>
        </p:txBody>
      </p:sp>
      <p:cxnSp>
        <p:nvCxnSpPr>
          <p:cNvPr id="8" name="Straight Connector 7"/>
          <p:cNvCxnSpPr/>
          <p:nvPr userDrawn="1"/>
        </p:nvCxnSpPr>
        <p:spPr>
          <a:xfrm>
            <a:off x="0" y="1447800"/>
            <a:ext cx="9144000" cy="0"/>
          </a:xfrm>
          <a:prstGeom prst="line">
            <a:avLst/>
          </a:prstGeom>
          <a:ln w="1270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userDrawn="1"/>
        </p:nvSpPr>
        <p:spPr>
          <a:xfrm>
            <a:off x="609600" y="427038"/>
            <a:ext cx="8229600" cy="1143000"/>
          </a:xfrm>
          <a:prstGeom prst="rect">
            <a:avLst/>
          </a:prstGeom>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endParaRPr lang="en-US" altLang="en-US" sz="4400">
              <a:solidFill>
                <a:srgbClr val="FFFFFF"/>
              </a:solidFill>
              <a:latin typeface="Calibri" pitchFamily="4" charset="0"/>
            </a:endParaRPr>
          </a:p>
        </p:txBody>
      </p:sp>
    </p:spTree>
  </p:cSld>
  <p:clrMap bg1="lt1" tx1="dk1" bg2="lt2" tx2="dk2" accent1="accent1" accent2="accent2" accent3="accent3" accent4="accent4" accent5="accent5" accent6="accent6" hlink="hlink" folHlink="folHlink"/>
  <p:sldLayoutIdLst>
    <p:sldLayoutId id="2147484259" r:id="rId1"/>
    <p:sldLayoutId id="2147484260" r:id="rId2"/>
    <p:sldLayoutId id="2147484261" r:id="rId3"/>
    <p:sldLayoutId id="2147484262" r:id="rId4"/>
    <p:sldLayoutId id="2147484263" r:id="rId5"/>
    <p:sldLayoutId id="2147484264" r:id="rId6"/>
    <p:sldLayoutId id="2147484265" r:id="rId7"/>
    <p:sldLayoutId id="2147484266" r:id="rId8"/>
    <p:sldLayoutId id="2147484267" r:id="rId9"/>
    <p:sldLayoutId id="2147484268" r:id="rId10"/>
    <p:sldLayoutId id="2147484269" r:id="rId11"/>
    <p:sldLayoutId id="2147484270" r:id="rId12"/>
    <p:sldLayoutId id="2147484271" r:id="rId13"/>
    <p:sldLayoutId id="2147484272" r:id="rId14"/>
    <p:sldLayoutId id="2147484273" r:id="rId15"/>
    <p:sldLayoutId id="2147484274" r:id="rId16"/>
    <p:sldLayoutId id="2147484275" r:id="rId17"/>
    <p:sldLayoutId id="2147484276" r:id="rId18"/>
    <p:sldLayoutId id="2147484277" r:id="rId19"/>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4" charset="-128"/>
          <a:cs typeface="ＭＳ Ｐゴシック" pitchFamily="4" charset="-128"/>
        </a:defRPr>
      </a:lvl1pPr>
      <a:lvl2pPr algn="ctr" rtl="0" eaLnBrk="0" fontAlgn="base" hangingPunct="0">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2pPr>
      <a:lvl3pPr algn="ctr" rtl="0" eaLnBrk="0" fontAlgn="base" hangingPunct="0">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3pPr>
      <a:lvl4pPr algn="ctr" rtl="0" eaLnBrk="0" fontAlgn="base" hangingPunct="0">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4pPr>
      <a:lvl5pPr algn="ctr" rtl="0" eaLnBrk="0" fontAlgn="base" hangingPunct="0">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5pPr>
      <a:lvl6pPr marL="457200" algn="ctr" rtl="0" fontAlgn="base">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6pPr>
      <a:lvl7pPr marL="914400" algn="ctr" rtl="0" fontAlgn="base">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7pPr>
      <a:lvl8pPr marL="1371600" algn="ctr" rtl="0" fontAlgn="base">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8pPr>
      <a:lvl9pPr marL="1828800" algn="ctr" rtl="0" fontAlgn="base">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4" charset="-128"/>
          <a:cs typeface="ＭＳ Ｐゴシック" pitchFamily="4"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553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553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4" charset="0"/>
              </a:defRPr>
            </a:lvl1pPr>
          </a:lstStyle>
          <a:p>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4" charset="0"/>
              </a:defRPr>
            </a:lvl1pPr>
          </a:lstStyle>
          <a:p>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4" charset="0"/>
              </a:defRPr>
            </a:lvl1pPr>
          </a:lstStyle>
          <a:p>
            <a:fld id="{95669C16-4773-4F7D-AEDD-C0C663CD4FB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4" charset="-128"/>
          <a:cs typeface="ＭＳ Ｐゴシック" pitchFamily="4" charset="-128"/>
        </a:defRPr>
      </a:lvl1pPr>
      <a:lvl2pPr algn="ctr" rtl="0" eaLnBrk="0" fontAlgn="base" hangingPunct="0">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2pPr>
      <a:lvl3pPr algn="ctr" rtl="0" eaLnBrk="0" fontAlgn="base" hangingPunct="0">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3pPr>
      <a:lvl4pPr algn="ctr" rtl="0" eaLnBrk="0" fontAlgn="base" hangingPunct="0">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4pPr>
      <a:lvl5pPr algn="ctr" rtl="0" eaLnBrk="0" fontAlgn="base" hangingPunct="0">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5pPr>
      <a:lvl6pPr marL="457200" algn="ctr" rtl="0" fontAlgn="base">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6pPr>
      <a:lvl7pPr marL="914400" algn="ctr" rtl="0" fontAlgn="base">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7pPr>
      <a:lvl8pPr marL="1371600" algn="ctr" rtl="0" fontAlgn="base">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8pPr>
      <a:lvl9pPr marL="1828800" algn="ctr" rtl="0" fontAlgn="base">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4" charset="-128"/>
          <a:cs typeface="ＭＳ Ｐゴシック" pitchFamily="4"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475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475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4" charset="0"/>
              </a:defRPr>
            </a:lvl1pPr>
          </a:lstStyle>
          <a:p>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4" charset="0"/>
              </a:defRPr>
            </a:lvl1pPr>
          </a:lstStyle>
          <a:p>
            <a:endParaRPr lang="en-US" altLang="en-US"/>
          </a:p>
        </p:txBody>
      </p:sp>
      <p:sp>
        <p:nvSpPr>
          <p:cNvPr id="6" name="Slide Number Placeholder 5"/>
          <p:cNvSpPr>
            <a:spLocks noGrp="1"/>
          </p:cNvSpPr>
          <p:nvPr>
            <p:ph type="sldNum" sz="quarter" idx="4"/>
          </p:nvPr>
        </p:nvSpPr>
        <p:spPr>
          <a:xfrm>
            <a:off x="6197600" y="6215063"/>
            <a:ext cx="2590800" cy="642937"/>
          </a:xfrm>
          <a:prstGeom prst="rect">
            <a:avLst/>
          </a:prstGeom>
        </p:spPr>
        <p:txBody>
          <a:bodyPr vert="horz" wrap="square" lIns="91440" tIns="45720" rIns="91440" bIns="45720" numCol="1" anchor="ctr" anchorCtr="0" compatLnSpc="1">
            <a:prstTxWarp prst="textNoShape">
              <a:avLst/>
            </a:prstTxWarp>
          </a:bodyPr>
          <a:lstStyle>
            <a:lvl1pPr algn="r">
              <a:defRPr sz="1800">
                <a:solidFill>
                  <a:srgbClr val="898989"/>
                </a:solidFill>
                <a:latin typeface="Calibri" pitchFamily="4" charset="0"/>
              </a:defRPr>
            </a:lvl1pPr>
          </a:lstStyle>
          <a:p>
            <a:fld id="{E53EF165-AD6B-4283-B4A1-DFE86B22F34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86" r:id="rId1"/>
    <p:sldLayoutId id="2147484287" r:id="rId2"/>
    <p:sldLayoutId id="2147484288" r:id="rId3"/>
    <p:sldLayoutId id="2147484289" r:id="rId4"/>
    <p:sldLayoutId id="2147484290" r:id="rId5"/>
    <p:sldLayoutId id="2147484291" r:id="rId6"/>
    <p:sldLayoutId id="2147484292" r:id="rId7"/>
    <p:sldLayoutId id="2147484293" r:id="rId8"/>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4" charset="-128"/>
          <a:cs typeface="ＭＳ Ｐゴシック" pitchFamily="4" charset="-128"/>
        </a:defRPr>
      </a:lvl1pPr>
      <a:lvl2pPr algn="ctr" rtl="0" eaLnBrk="0" fontAlgn="base" hangingPunct="0">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2pPr>
      <a:lvl3pPr algn="ctr" rtl="0" eaLnBrk="0" fontAlgn="base" hangingPunct="0">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3pPr>
      <a:lvl4pPr algn="ctr" rtl="0" eaLnBrk="0" fontAlgn="base" hangingPunct="0">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4pPr>
      <a:lvl5pPr algn="ctr" rtl="0" eaLnBrk="0" fontAlgn="base" hangingPunct="0">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5pPr>
      <a:lvl6pPr marL="457200" algn="ctr" rtl="0" fontAlgn="base">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6pPr>
      <a:lvl7pPr marL="914400" algn="ctr" rtl="0" fontAlgn="base">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7pPr>
      <a:lvl8pPr marL="1371600" algn="ctr" rtl="0" fontAlgn="base">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8pPr>
      <a:lvl9pPr marL="1828800" algn="ctr" rtl="0" fontAlgn="base">
        <a:spcBef>
          <a:spcPct val="0"/>
        </a:spcBef>
        <a:spcAft>
          <a:spcPct val="0"/>
        </a:spcAft>
        <a:defRPr sz="4400">
          <a:solidFill>
            <a:schemeClr val="tx1"/>
          </a:solidFill>
          <a:latin typeface="Calibri" pitchFamily="4" charset="0"/>
          <a:ea typeface="ＭＳ Ｐゴシック" pitchFamily="4" charset="-128"/>
          <a:cs typeface="ＭＳ Ｐゴシック" pitchFamily="4"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4" charset="-128"/>
          <a:cs typeface="ＭＳ Ｐゴシック" pitchFamily="4"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7.xml"/><Relationship Id="rId1" Type="http://schemas.openxmlformats.org/officeDocument/2006/relationships/tags" Target="../tags/tag2.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0.jpeg"/><Relationship Id="rId2" Type="http://schemas.openxmlformats.org/officeDocument/2006/relationships/slideLayout" Target="../slideLayouts/slideLayout71.xml"/><Relationship Id="rId1" Type="http://schemas.openxmlformats.org/officeDocument/2006/relationships/tags" Target="../tags/tag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1.png"/><Relationship Id="rId7" Type="http://schemas.openxmlformats.org/officeDocument/2006/relationships/diagramColors" Target="../diagrams/colors1.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0.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60.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5.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3.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0.xml"/></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8.xm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6.xml"/></Relationships>
</file>

<file path=ppt/slides/_rels/slide6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6.xml"/></Relationships>
</file>

<file path=ppt/slides/_rels/slide6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8.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9.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a:xfrm>
            <a:off x="100013" y="1676400"/>
            <a:ext cx="8915400" cy="1397000"/>
          </a:xfrm>
        </p:spPr>
        <p:txBody>
          <a:bodyPr/>
          <a:lstStyle/>
          <a:p>
            <a:pPr algn="ctr" eaLnBrk="1" hangingPunct="1"/>
            <a:r>
              <a:rPr lang="en-US" altLang="en-US" sz="2800" smtClean="0">
                <a:solidFill>
                  <a:schemeClr val="tx1"/>
                </a:solidFill>
                <a:effectLst/>
                <a:latin typeface="Arial" charset="0"/>
                <a:cs typeface="Arial" charset="0"/>
              </a:rPr>
              <a:t>Successful Implementation of Catheter-Associated Urinary Tract Infection Prevention Bundles:</a:t>
            </a:r>
            <a:br>
              <a:rPr lang="en-US" altLang="en-US" sz="2800" smtClean="0">
                <a:solidFill>
                  <a:schemeClr val="tx1"/>
                </a:solidFill>
                <a:effectLst/>
                <a:latin typeface="Arial" charset="0"/>
                <a:cs typeface="Arial" charset="0"/>
              </a:rPr>
            </a:br>
            <a:r>
              <a:rPr lang="en-US" altLang="en-US" sz="2800" smtClean="0">
                <a:solidFill>
                  <a:schemeClr val="tx1"/>
                </a:solidFill>
                <a:effectLst/>
                <a:latin typeface="Arial" charset="0"/>
                <a:cs typeface="Arial" charset="0"/>
              </a:rPr>
              <a:t>Lessons Learned </a:t>
            </a:r>
          </a:p>
        </p:txBody>
      </p:sp>
      <p:sp>
        <p:nvSpPr>
          <p:cNvPr id="86019" name="Rectangle 3"/>
          <p:cNvSpPr>
            <a:spLocks noGrp="1" noChangeArrowheads="1"/>
          </p:cNvSpPr>
          <p:nvPr>
            <p:ph type="subTitle" idx="1"/>
          </p:nvPr>
        </p:nvSpPr>
        <p:spPr>
          <a:xfrm>
            <a:off x="1906588" y="3190875"/>
            <a:ext cx="5446712" cy="1533525"/>
          </a:xfrm>
        </p:spPr>
        <p:txBody>
          <a:bodyPr/>
          <a:lstStyle/>
          <a:p>
            <a:pPr marR="0" algn="ctr" eaLnBrk="1" hangingPunct="1">
              <a:lnSpc>
                <a:spcPct val="80000"/>
              </a:lnSpc>
              <a:spcBef>
                <a:spcPct val="5000"/>
              </a:spcBef>
              <a:spcAft>
                <a:spcPct val="20000"/>
              </a:spcAft>
            </a:pPr>
            <a:r>
              <a:rPr lang="en-US" altLang="en-US" sz="2400" smtClean="0">
                <a:solidFill>
                  <a:schemeClr val="tx1"/>
                </a:solidFill>
                <a:latin typeface="Arial" charset="0"/>
                <a:cs typeface="Arial" charset="0"/>
              </a:rPr>
              <a:t>Sarah L. Krein, PhD, RN</a:t>
            </a:r>
          </a:p>
          <a:p>
            <a:pPr marR="0" algn="ctr" eaLnBrk="1" hangingPunct="1">
              <a:lnSpc>
                <a:spcPct val="80000"/>
              </a:lnSpc>
              <a:spcBef>
                <a:spcPct val="5000"/>
              </a:spcBef>
            </a:pPr>
            <a:r>
              <a:rPr lang="en-US" altLang="en-US" sz="2000" i="1" smtClean="0">
                <a:solidFill>
                  <a:schemeClr val="tx1"/>
                </a:solidFill>
                <a:latin typeface="Arial" charset="0"/>
                <a:cs typeface="Arial" charset="0"/>
              </a:rPr>
              <a:t>Ann Arbor VA Center for Clinical </a:t>
            </a:r>
          </a:p>
          <a:p>
            <a:pPr marR="0" algn="ctr" eaLnBrk="1" hangingPunct="1">
              <a:lnSpc>
                <a:spcPct val="80000"/>
              </a:lnSpc>
              <a:spcBef>
                <a:spcPct val="5000"/>
              </a:spcBef>
            </a:pPr>
            <a:r>
              <a:rPr lang="en-US" altLang="en-US" sz="2000" i="1" smtClean="0">
                <a:solidFill>
                  <a:schemeClr val="tx1"/>
                </a:solidFill>
                <a:latin typeface="Arial" charset="0"/>
                <a:cs typeface="Arial" charset="0"/>
              </a:rPr>
              <a:t>Management Research </a:t>
            </a:r>
          </a:p>
          <a:p>
            <a:pPr marR="0" algn="ctr" eaLnBrk="1" hangingPunct="1">
              <a:lnSpc>
                <a:spcPct val="80000"/>
              </a:lnSpc>
              <a:spcBef>
                <a:spcPct val="5000"/>
              </a:spcBef>
            </a:pPr>
            <a:r>
              <a:rPr lang="en-US" altLang="en-US" sz="2000" i="1" smtClean="0">
                <a:solidFill>
                  <a:schemeClr val="tx1"/>
                </a:solidFill>
                <a:latin typeface="Arial" charset="0"/>
                <a:cs typeface="Arial" charset="0"/>
              </a:rPr>
              <a:t>University of Michigan</a:t>
            </a:r>
            <a:endParaRPr lang="en-US" altLang="en-US" sz="2400" smtClean="0">
              <a:solidFill>
                <a:schemeClr val="tx1"/>
              </a:solidFill>
              <a:latin typeface="Arial" charset="0"/>
              <a:cs typeface="Arial" charset="0"/>
            </a:endParaRPr>
          </a:p>
          <a:p>
            <a:pPr marR="0" algn="ctr" eaLnBrk="1" hangingPunct="1">
              <a:lnSpc>
                <a:spcPct val="80000"/>
              </a:lnSpc>
              <a:spcBef>
                <a:spcPct val="5000"/>
              </a:spcBef>
              <a:spcAft>
                <a:spcPct val="20000"/>
              </a:spcAft>
            </a:pPr>
            <a:endParaRPr lang="en-US" altLang="en-US" sz="2000" smtClean="0"/>
          </a:p>
        </p:txBody>
      </p:sp>
      <p:sp>
        <p:nvSpPr>
          <p:cNvPr id="86020" name="TextBox 1"/>
          <p:cNvSpPr txBox="1">
            <a:spLocks noChangeArrowheads="1"/>
          </p:cNvSpPr>
          <p:nvPr/>
        </p:nvSpPr>
        <p:spPr bwMode="auto">
          <a:xfrm>
            <a:off x="6777038" y="4200525"/>
            <a:ext cx="2327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r>
              <a:rPr lang="en-US" altLang="en-US" sz="1800">
                <a:solidFill>
                  <a:srgbClr val="000000"/>
                </a:solidFill>
              </a:rPr>
              <a:t>(Nothing to Disclose)</a:t>
            </a:r>
          </a:p>
        </p:txBody>
      </p:sp>
      <p:sp>
        <p:nvSpPr>
          <p:cNvPr id="5" name="Rectangle 3"/>
          <p:cNvSpPr txBox="1">
            <a:spLocks noChangeArrowheads="1"/>
          </p:cNvSpPr>
          <p:nvPr/>
        </p:nvSpPr>
        <p:spPr>
          <a:xfrm>
            <a:off x="6661150" y="6438900"/>
            <a:ext cx="2425700" cy="525463"/>
          </a:xfrm>
          <a:prstGeom prst="rect">
            <a:avLst/>
          </a:prstGeom>
        </p:spPr>
        <p:txBody>
          <a:bodyPr lIns="45720" rIns="45720">
            <a:norm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r" eaLnBrk="1" hangingPunct="1">
              <a:lnSpc>
                <a:spcPct val="80000"/>
              </a:lnSpc>
              <a:spcBef>
                <a:spcPct val="5000"/>
              </a:spcBef>
              <a:spcAft>
                <a:spcPct val="20000"/>
              </a:spcAft>
              <a:buFont typeface="Arial" charset="0"/>
              <a:buNone/>
            </a:pPr>
            <a:r>
              <a:rPr lang="en-US" altLang="en-US" sz="1800" b="1">
                <a:cs typeface="Arial" charset="0"/>
              </a:rPr>
              <a:t>March 31, 2016</a:t>
            </a:r>
            <a:endParaRPr lang="en-US" altLang="en-US" sz="1800" b="1">
              <a:solidFill>
                <a:schemeClr val="tx2"/>
              </a:solidFill>
              <a:latin typeface="Calibri" pitchFamily="4" charset="0"/>
            </a:endParaRPr>
          </a:p>
        </p:txBody>
      </p:sp>
      <p:sp>
        <p:nvSpPr>
          <p:cNvPr id="6" name="Rectangle 3"/>
          <p:cNvSpPr txBox="1">
            <a:spLocks noChangeArrowheads="1"/>
          </p:cNvSpPr>
          <p:nvPr/>
        </p:nvSpPr>
        <p:spPr>
          <a:xfrm>
            <a:off x="3175000" y="6438900"/>
            <a:ext cx="3195638" cy="525463"/>
          </a:xfrm>
          <a:prstGeom prst="rect">
            <a:avLst/>
          </a:prstGeom>
        </p:spPr>
        <p:txBody>
          <a:bodyPr lIns="45720" rIns="45720">
            <a:norm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lnSpc>
                <a:spcPct val="80000"/>
              </a:lnSpc>
              <a:spcBef>
                <a:spcPct val="5000"/>
              </a:spcBef>
              <a:spcAft>
                <a:spcPct val="20000"/>
              </a:spcAft>
              <a:buFont typeface="Arial" charset="0"/>
              <a:buNone/>
            </a:pPr>
            <a:r>
              <a:rPr lang="en-US" altLang="en-US" sz="1800" b="1">
                <a:cs typeface="Arial" charset="0"/>
              </a:rPr>
              <a:t>www.webbertraining.com</a:t>
            </a:r>
            <a:endParaRPr lang="en-US" altLang="en-US" sz="1800" b="1">
              <a:solidFill>
                <a:schemeClr val="tx2"/>
              </a:solidFill>
              <a:latin typeface="Calibri" pitchFamily="4" charset="0"/>
            </a:endParaRPr>
          </a:p>
        </p:txBody>
      </p:sp>
      <p:pic>
        <p:nvPicPr>
          <p:cNvPr id="7" name="Picture 6" descr="15_Year_Anni_Crest.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71463" y="5791200"/>
            <a:ext cx="1881187" cy="841375"/>
          </a:xfrm>
          <a:prstGeom prst="rect">
            <a:avLst/>
          </a:prstGeom>
          <a:noFill/>
          <a:ln>
            <a:noFill/>
          </a:ln>
          <a:effectLst>
            <a:outerShdw blurRad="50800" dist="177801" dir="2700000" algn="tl"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bwMode="auto">
          <a:xfrm>
            <a:off x="2668588" y="4953000"/>
            <a:ext cx="3851275" cy="1023938"/>
          </a:xfrm>
          <a:prstGeom prst="rect">
            <a:avLst/>
          </a:prstGeom>
          <a:noFill/>
          <a:ln w="9525">
            <a:noFill/>
            <a:miter lim="800000"/>
            <a:headEnd/>
            <a:tailEnd/>
          </a:ln>
        </p:spPr>
        <p:txBody>
          <a:bodyPr lIns="45720" rIns="45720"/>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lnSpc>
                <a:spcPct val="80000"/>
              </a:lnSpc>
              <a:spcBef>
                <a:spcPct val="5000"/>
              </a:spcBef>
              <a:spcAft>
                <a:spcPct val="20000"/>
              </a:spcAft>
              <a:buFont typeface="Arial" charset="0"/>
              <a:buNone/>
            </a:pPr>
            <a:r>
              <a:rPr lang="en-US" altLang="en-US" sz="2200">
                <a:cs typeface="Arial" charset="0"/>
              </a:rPr>
              <a:t>Hosted by Martin Kiernan</a:t>
            </a:r>
            <a:r>
              <a:rPr lang="en-US" altLang="en-US" i="1">
                <a:cs typeface="Arial" charset="0"/>
              </a:rPr>
              <a:t/>
            </a:r>
            <a:br>
              <a:rPr lang="en-US" altLang="en-US" i="1">
                <a:cs typeface="Arial" charset="0"/>
              </a:rPr>
            </a:br>
            <a:r>
              <a:rPr lang="en-US" altLang="en-US" sz="2000" i="1">
                <a:cs typeface="Arial" charset="0"/>
              </a:rPr>
              <a:t>Visiting Clinical Fellow</a:t>
            </a:r>
            <a:br>
              <a:rPr lang="en-US" altLang="en-US" sz="2000" i="1">
                <a:cs typeface="Arial" charset="0"/>
              </a:rPr>
            </a:br>
            <a:r>
              <a:rPr lang="en-US" altLang="en-US" sz="2000" i="1">
                <a:cs typeface="Arial" charset="0"/>
              </a:rPr>
              <a:t>University of West London</a:t>
            </a:r>
            <a:endParaRPr lang="en-US" altLang="en-US" sz="2000">
              <a:solidFill>
                <a:schemeClr val="tx2"/>
              </a:solidFill>
              <a:latin typeface="Calibri" pitchFamily="4" charset="0"/>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35100"/>
            <a:ext cx="891540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TextBox 3"/>
          <p:cNvSpPr txBox="1">
            <a:spLocks noChangeArrowheads="1"/>
          </p:cNvSpPr>
          <p:nvPr/>
        </p:nvSpPr>
        <p:spPr bwMode="auto">
          <a:xfrm>
            <a:off x="3048000" y="5027613"/>
            <a:ext cx="3351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r>
              <a:rPr lang="en-US" altLang="en-US" sz="1400" b="1">
                <a:solidFill>
                  <a:srgbClr val="000000"/>
                </a:solidFill>
              </a:rPr>
              <a:t>(Fakih et al. Arch Intern Med  2012)</a:t>
            </a:r>
          </a:p>
        </p:txBody>
      </p:sp>
      <p:sp>
        <p:nvSpPr>
          <p:cNvPr id="102404" name="TextBox 1"/>
          <p:cNvSpPr txBox="1">
            <a:spLocks noChangeArrowheads="1"/>
          </p:cNvSpPr>
          <p:nvPr/>
        </p:nvSpPr>
        <p:spPr bwMode="auto">
          <a:xfrm>
            <a:off x="1538288" y="2133600"/>
            <a:ext cx="25066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a:r>
              <a:rPr lang="en-US" altLang="en-US" b="1">
                <a:solidFill>
                  <a:srgbClr val="404040"/>
                </a:solidFill>
                <a:cs typeface="Arial" charset="0"/>
              </a:rPr>
              <a:t>~25% relative decrease</a:t>
            </a:r>
          </a:p>
        </p:txBody>
      </p:sp>
      <p:sp>
        <p:nvSpPr>
          <p:cNvPr id="102405" name="TextBox 2"/>
          <p:cNvSpPr txBox="1">
            <a:spLocks noChangeArrowheads="1"/>
          </p:cNvSpPr>
          <p:nvPr/>
        </p:nvSpPr>
        <p:spPr bwMode="auto">
          <a:xfrm>
            <a:off x="6172200" y="3733800"/>
            <a:ext cx="2495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a:r>
              <a:rPr lang="en-US" altLang="en-US" b="1">
                <a:solidFill>
                  <a:srgbClr val="404040"/>
                </a:solidFill>
                <a:cs typeface="Arial" charset="0"/>
              </a:rPr>
              <a:t>~30% relative increase</a:t>
            </a:r>
          </a:p>
        </p:txBody>
      </p:sp>
      <p:sp>
        <p:nvSpPr>
          <p:cNvPr id="102406" name="TextBox 3"/>
          <p:cNvSpPr txBox="1">
            <a:spLocks noChangeArrowheads="1"/>
          </p:cNvSpPr>
          <p:nvPr/>
        </p:nvSpPr>
        <p:spPr bwMode="auto">
          <a:xfrm>
            <a:off x="825500" y="5311775"/>
            <a:ext cx="80010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spcBef>
                <a:spcPts val="600"/>
              </a:spcBef>
            </a:pPr>
            <a:r>
              <a:rPr lang="en-US" altLang="en-US" sz="2000">
                <a:solidFill>
                  <a:srgbClr val="000000"/>
                </a:solidFill>
              </a:rPr>
              <a:t>CAUTI </a:t>
            </a:r>
            <a:r>
              <a:rPr lang="en-US" altLang="en-US" b="1">
                <a:solidFill>
                  <a:srgbClr val="000000"/>
                </a:solidFill>
              </a:rPr>
              <a:t>↓</a:t>
            </a:r>
            <a:r>
              <a:rPr lang="en-US" altLang="en-US" sz="2000">
                <a:solidFill>
                  <a:srgbClr val="000000"/>
                </a:solidFill>
              </a:rPr>
              <a:t> by 25% in Michigan hospitals (95% CI: 13 to 37% </a:t>
            </a:r>
            <a:r>
              <a:rPr lang="en-US" altLang="en-US" b="1">
                <a:solidFill>
                  <a:srgbClr val="000000"/>
                </a:solidFill>
              </a:rPr>
              <a:t>↓</a:t>
            </a:r>
            <a:r>
              <a:rPr lang="en-US" altLang="en-US" sz="2000">
                <a:solidFill>
                  <a:srgbClr val="000000"/>
                </a:solidFill>
              </a:rPr>
              <a:t>)</a:t>
            </a:r>
          </a:p>
          <a:p>
            <a:pPr>
              <a:spcBef>
                <a:spcPts val="600"/>
              </a:spcBef>
              <a:spcAft>
                <a:spcPts val="600"/>
              </a:spcAft>
            </a:pPr>
            <a:r>
              <a:rPr lang="en-US" altLang="en-US" sz="2000">
                <a:solidFill>
                  <a:srgbClr val="000000"/>
                </a:solidFill>
              </a:rPr>
              <a:t>CAUTI </a:t>
            </a:r>
            <a:r>
              <a:rPr lang="en-US" altLang="en-US" b="1">
                <a:solidFill>
                  <a:srgbClr val="000000"/>
                </a:solidFill>
              </a:rPr>
              <a:t>↓</a:t>
            </a:r>
            <a:r>
              <a:rPr lang="en-US" altLang="en-US" sz="2000">
                <a:solidFill>
                  <a:srgbClr val="000000"/>
                </a:solidFill>
              </a:rPr>
              <a:t> by 6% in non-Michigan hospitals (95% CI: 4 to 8% </a:t>
            </a:r>
            <a:r>
              <a:rPr lang="en-US" altLang="en-US" b="1">
                <a:solidFill>
                  <a:srgbClr val="000000"/>
                </a:solidFill>
              </a:rPr>
              <a:t>↓</a:t>
            </a:r>
            <a:r>
              <a:rPr lang="en-US" altLang="en-US" sz="2000">
                <a:solidFill>
                  <a:srgbClr val="000000"/>
                </a:solidFill>
              </a:rPr>
              <a:t>)</a:t>
            </a:r>
          </a:p>
          <a:p>
            <a:pPr>
              <a:spcBef>
                <a:spcPts val="600"/>
              </a:spcBef>
              <a:spcAft>
                <a:spcPts val="600"/>
              </a:spcAft>
            </a:pPr>
            <a:r>
              <a:rPr lang="en-US" altLang="en-US" sz="1400">
                <a:solidFill>
                  <a:srgbClr val="000000"/>
                </a:solidFill>
              </a:rPr>
              <a:t>					   Saint, JAMA Intern Med, 2013</a:t>
            </a:r>
          </a:p>
        </p:txBody>
      </p:sp>
      <p:sp>
        <p:nvSpPr>
          <p:cNvPr id="102407" name="Title 5"/>
          <p:cNvSpPr>
            <a:spLocks noGrp="1"/>
          </p:cNvSpPr>
          <p:nvPr>
            <p:ph type="title"/>
          </p:nvPr>
        </p:nvSpPr>
        <p:spPr>
          <a:xfrm>
            <a:off x="733425" y="12700"/>
            <a:ext cx="8072438" cy="1371600"/>
          </a:xfrm>
        </p:spPr>
        <p:txBody>
          <a:bodyPr/>
          <a:lstStyle/>
          <a:p>
            <a:pPr eaLnBrk="1" hangingPunct="1"/>
            <a:r>
              <a:rPr lang="en-US" altLang="en-US" sz="4000" smtClean="0">
                <a:solidFill>
                  <a:schemeClr val="tx1"/>
                </a:solidFill>
                <a:latin typeface="Arial" charset="0"/>
                <a:cs typeface="Arial" charset="0"/>
              </a:rPr>
              <a:t>Successful CAUTI Prevention Bundle in Michigan, 2007-2010 </a:t>
            </a:r>
          </a:p>
        </p:txBody>
      </p:sp>
      <p:sp>
        <p:nvSpPr>
          <p:cNvPr id="10240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r"/>
            <a:fld id="{3E66F3B3-4A1B-48F5-908C-A046E236AE86}" type="slidenum">
              <a:rPr lang="en-US" altLang="en-US" sz="1800">
                <a:solidFill>
                  <a:srgbClr val="000000"/>
                </a:solidFill>
              </a:rPr>
              <a:pPr algn="r"/>
              <a:t>10</a:t>
            </a:fld>
            <a:endParaRPr lang="en-US" altLang="en-US" sz="1800">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722313" y="0"/>
            <a:ext cx="7823200" cy="1371600"/>
          </a:xfrm>
        </p:spPr>
        <p:txBody>
          <a:bodyPr/>
          <a:lstStyle/>
          <a:p>
            <a:pPr eaLnBrk="1" hangingPunct="1"/>
            <a:r>
              <a:rPr lang="en-US" altLang="en-US" sz="4000" smtClean="0">
                <a:solidFill>
                  <a:schemeClr val="tx1"/>
                </a:solidFill>
                <a:latin typeface="Arial" charset="0"/>
                <a:cs typeface="Arial" charset="0"/>
              </a:rPr>
              <a:t>CAUTI Prevention Bundle Spread Throughout the U.S.</a:t>
            </a:r>
          </a:p>
        </p:txBody>
      </p:sp>
      <p:sp>
        <p:nvSpPr>
          <p:cNvPr id="104451" name="Content Placeholder 6"/>
          <p:cNvSpPr>
            <a:spLocks noGrp="1"/>
          </p:cNvSpPr>
          <p:nvPr>
            <p:ph sz="quarter" idx="11"/>
          </p:nvPr>
        </p:nvSpPr>
        <p:spPr>
          <a:xfrm>
            <a:off x="79375" y="1905000"/>
            <a:ext cx="3702050" cy="4572000"/>
          </a:xfrm>
        </p:spPr>
        <p:txBody>
          <a:bodyPr/>
          <a:lstStyle/>
          <a:p>
            <a:pPr marL="228600" indent="-228600" eaLnBrk="1" hangingPunct="1"/>
            <a:r>
              <a:rPr lang="en-US" altLang="en-US" sz="2600" smtClean="0">
                <a:latin typeface="Arial" charset="0"/>
                <a:cs typeface="Arial" charset="0"/>
              </a:rPr>
              <a:t>Reduction in CAUTI rates and a smaller reduction in catheter use in non-ICUs</a:t>
            </a:r>
          </a:p>
          <a:p>
            <a:pPr marL="228600" indent="-228600" eaLnBrk="1" hangingPunct="1"/>
            <a:endParaRPr lang="en-US" altLang="en-US" sz="2600" smtClean="0">
              <a:latin typeface="Arial" charset="0"/>
              <a:cs typeface="Arial" charset="0"/>
            </a:endParaRPr>
          </a:p>
          <a:p>
            <a:pPr marL="228600" indent="-228600" eaLnBrk="1" hangingPunct="1"/>
            <a:r>
              <a:rPr lang="en-US" altLang="en-US" sz="2600" smtClean="0">
                <a:latin typeface="Arial" charset="0"/>
                <a:cs typeface="Arial" charset="0"/>
              </a:rPr>
              <a:t>No improvement in ICUs</a:t>
            </a:r>
          </a:p>
        </p:txBody>
      </p:sp>
      <p:pic>
        <p:nvPicPr>
          <p:cNvPr id="10445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1288" y="1752600"/>
            <a:ext cx="5049837" cy="405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3" name="TextBox 2"/>
          <p:cNvSpPr txBox="1">
            <a:spLocks noChangeArrowheads="1"/>
          </p:cNvSpPr>
          <p:nvPr/>
        </p:nvSpPr>
        <p:spPr bwMode="auto">
          <a:xfrm>
            <a:off x="1490663" y="6246813"/>
            <a:ext cx="67611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r>
              <a:rPr lang="en-US" altLang="en-US" sz="1600">
                <a:solidFill>
                  <a:srgbClr val="000000"/>
                </a:solidFill>
              </a:rPr>
              <a:t>http://www.ahrq.gov/sites/default/files/publications/files/cauti-interim.pdf</a:t>
            </a:r>
          </a:p>
        </p:txBody>
      </p:sp>
      <p:sp>
        <p:nvSpPr>
          <p:cNvPr id="10445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r"/>
            <a:fld id="{8A500219-045B-4D5E-A5C0-0D554A7AC12B}" type="slidenum">
              <a:rPr lang="en-US" altLang="en-US" sz="1800">
                <a:solidFill>
                  <a:srgbClr val="000000"/>
                </a:solidFill>
              </a:rPr>
              <a:pPr algn="r"/>
              <a:t>11</a:t>
            </a:fld>
            <a:endParaRPr lang="en-US" altLang="en-US" sz="1800">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22" name="Rectangle 2"/>
          <p:cNvSpPr>
            <a:spLocks noGrp="1" noChangeArrowheads="1"/>
          </p:cNvSpPr>
          <p:nvPr>
            <p:ph type="title"/>
          </p:nvPr>
        </p:nvSpPr>
        <p:spPr>
          <a:xfrm>
            <a:off x="347663" y="209550"/>
            <a:ext cx="8534400" cy="869950"/>
          </a:xfrm>
        </p:spPr>
        <p:txBody>
          <a:bodyPr>
            <a:normAutofit/>
          </a:bodyPr>
          <a:lstStyle/>
          <a:p>
            <a:pPr eaLnBrk="1" hangingPunct="1"/>
            <a:r>
              <a:rPr lang="en-US" altLang="en-US" sz="4000" smtClean="0">
                <a:latin typeface="Arial" charset="0"/>
              </a:rPr>
              <a:t/>
            </a:r>
            <a:br>
              <a:rPr lang="en-US" altLang="en-US" sz="4000" smtClean="0">
                <a:latin typeface="Arial" charset="0"/>
              </a:rPr>
            </a:br>
            <a:r>
              <a:rPr lang="en-US" altLang="en-US" sz="4000" smtClean="0">
                <a:latin typeface="Arial" charset="0"/>
              </a:rPr>
              <a:t>What is a Bundle?</a:t>
            </a:r>
            <a:r>
              <a:rPr lang="en-US" altLang="en-US" sz="4000" smtClean="0"/>
              <a:t/>
            </a:r>
            <a:br>
              <a:rPr lang="en-US" altLang="en-US" sz="4000" smtClean="0"/>
            </a:br>
            <a:endParaRPr lang="en-US" altLang="en-US" sz="4000" b="1" smtClean="0"/>
          </a:p>
        </p:txBody>
      </p:sp>
      <p:sp>
        <p:nvSpPr>
          <p:cNvPr id="1976323" name="Rectangle 3"/>
          <p:cNvSpPr>
            <a:spLocks noGrp="1" noChangeArrowheads="1"/>
          </p:cNvSpPr>
          <p:nvPr>
            <p:ph type="body" idx="1"/>
          </p:nvPr>
        </p:nvSpPr>
        <p:spPr>
          <a:xfrm>
            <a:off x="-236538" y="1238250"/>
            <a:ext cx="9120188" cy="5581650"/>
          </a:xfrm>
        </p:spPr>
        <p:txBody>
          <a:bodyPr>
            <a:normAutofit/>
          </a:bodyPr>
          <a:lstStyle/>
          <a:p>
            <a:pPr lvl="2" eaLnBrk="1" hangingPunct="1">
              <a:lnSpc>
                <a:spcPct val="90000"/>
              </a:lnSpc>
              <a:spcBef>
                <a:spcPct val="45000"/>
              </a:spcBef>
              <a:spcAft>
                <a:spcPct val="55000"/>
              </a:spcAft>
              <a:buFont typeface="Symbol" pitchFamily="4" charset="2"/>
              <a:buChar char="·"/>
            </a:pPr>
            <a:r>
              <a:rPr lang="en-US" altLang="en-US" sz="3200" smtClean="0">
                <a:solidFill>
                  <a:srgbClr val="000000"/>
                </a:solidFill>
                <a:latin typeface="Arial" charset="0"/>
                <a:cs typeface="Arial" charset="0"/>
              </a:rPr>
              <a:t>Care Bundles were first developed over 20 years ago. They were used in medical and surgical specialties. One of the first care bundles was fueled by early goal-directed treatment of sepsis.</a:t>
            </a:r>
            <a:r>
              <a:rPr lang="en-US" altLang="en-US" sz="2800" smtClean="0">
                <a:solidFill>
                  <a:srgbClr val="000000"/>
                </a:solidFill>
                <a:latin typeface="Arial" charset="0"/>
                <a:cs typeface="Arial" charset="0"/>
              </a:rPr>
              <a:t>     	        		</a:t>
            </a:r>
            <a:br>
              <a:rPr lang="en-US" altLang="en-US" sz="2800" smtClean="0">
                <a:solidFill>
                  <a:srgbClr val="000000"/>
                </a:solidFill>
                <a:latin typeface="Arial" charset="0"/>
                <a:cs typeface="Arial" charset="0"/>
              </a:rPr>
            </a:br>
            <a:r>
              <a:rPr lang="en-US" altLang="en-US" sz="1800" smtClean="0">
                <a:solidFill>
                  <a:srgbClr val="000000"/>
                </a:solidFill>
                <a:latin typeface="Arial" charset="0"/>
                <a:cs typeface="Arial" charset="0"/>
              </a:rPr>
              <a:t>(Horner and Bellamy. Contin Educ Anaesth Crit Care Pain (2012)</a:t>
            </a:r>
          </a:p>
          <a:p>
            <a:pPr lvl="2" eaLnBrk="1" hangingPunct="1">
              <a:lnSpc>
                <a:spcPct val="90000"/>
              </a:lnSpc>
              <a:spcBef>
                <a:spcPct val="45000"/>
              </a:spcBef>
              <a:spcAft>
                <a:spcPct val="55000"/>
              </a:spcAft>
              <a:buFont typeface="Arial" charset="0"/>
              <a:buNone/>
            </a:pPr>
            <a:endParaRPr lang="en-US" altLang="en-US" sz="1800" smtClean="0">
              <a:solidFill>
                <a:srgbClr val="000000"/>
              </a:solidFill>
              <a:latin typeface="Arial" charset="0"/>
              <a:cs typeface="Arial" charset="0"/>
            </a:endParaRPr>
          </a:p>
          <a:p>
            <a:pPr lvl="2" eaLnBrk="1" hangingPunct="1">
              <a:lnSpc>
                <a:spcPct val="90000"/>
              </a:lnSpc>
              <a:spcBef>
                <a:spcPct val="45000"/>
              </a:spcBef>
              <a:spcAft>
                <a:spcPct val="55000"/>
              </a:spcAft>
              <a:buFont typeface="Symbol" pitchFamily="4" charset="2"/>
              <a:buChar char="·"/>
            </a:pPr>
            <a:r>
              <a:rPr lang="en-US" altLang="en-US" sz="3200" smtClean="0">
                <a:solidFill>
                  <a:srgbClr val="000000"/>
                </a:solidFill>
                <a:latin typeface="Arial" charset="0"/>
                <a:cs typeface="Arial" charset="0"/>
              </a:rPr>
              <a:t>A care bundle is a set of evidence based interventions which, when performed together, have a better outcome than if performed individually.</a:t>
            </a:r>
          </a:p>
        </p:txBody>
      </p:sp>
      <p:sp>
        <p:nvSpPr>
          <p:cNvPr id="10650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ABB3F740-1701-431F-980E-D58E109F62CA}" type="slidenum">
              <a:rPr lang="en-US" altLang="en-US" sz="1800">
                <a:solidFill>
                  <a:srgbClr val="000000"/>
                </a:solidFill>
              </a:rPr>
              <a:pPr/>
              <a:t>12</a:t>
            </a:fld>
            <a:endParaRPr lang="en-US" altLang="en-US" sz="1800">
              <a:solidFill>
                <a:srgbClr val="0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p:cNvSpPr>
          <p:nvPr/>
        </p:nvSpPr>
        <p:spPr bwMode="auto">
          <a:xfrm>
            <a:off x="260350" y="955675"/>
            <a:ext cx="88836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a:r>
              <a:rPr lang="en-US" altLang="en-US" sz="4800">
                <a:solidFill>
                  <a:srgbClr val="000000"/>
                </a:solidFill>
              </a:rPr>
              <a:t>Implementing a</a:t>
            </a:r>
            <a:r>
              <a:rPr lang="en-US" altLang="en-US" sz="4800">
                <a:solidFill>
                  <a:srgbClr val="FFFF00"/>
                </a:solidFill>
              </a:rPr>
              <a:t/>
            </a:r>
            <a:br>
              <a:rPr lang="en-US" altLang="en-US" sz="4800">
                <a:solidFill>
                  <a:srgbClr val="FFFF00"/>
                </a:solidFill>
              </a:rPr>
            </a:br>
            <a:r>
              <a:rPr lang="en-US" altLang="en-US" sz="4800">
                <a:solidFill>
                  <a:srgbClr val="000000"/>
                </a:solidFill>
              </a:rPr>
              <a:t>CAUTI Prevention </a:t>
            </a:r>
          </a:p>
          <a:p>
            <a:pPr algn="ctr"/>
            <a:r>
              <a:rPr lang="en-US" altLang="en-US" sz="4800">
                <a:solidFill>
                  <a:srgbClr val="000000"/>
                </a:solidFill>
              </a:rPr>
              <a:t>(aka Bladder) Bundle</a:t>
            </a:r>
            <a:endParaRPr lang="en-US" altLang="en-US" sz="7200" i="1">
              <a:solidFill>
                <a:srgbClr val="000000"/>
              </a:solidFill>
            </a:endParaRPr>
          </a:p>
        </p:txBody>
      </p:sp>
      <p:sp>
        <p:nvSpPr>
          <p:cNvPr id="107523" name="TextBox 2"/>
          <p:cNvSpPr txBox="1">
            <a:spLocks noChangeArrowheads="1"/>
          </p:cNvSpPr>
          <p:nvPr/>
        </p:nvSpPr>
        <p:spPr bwMode="auto">
          <a:xfrm>
            <a:off x="1009650" y="4643438"/>
            <a:ext cx="3184525" cy="83026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r>
              <a:rPr lang="en-US" altLang="en-US" sz="4800" i="1">
                <a:solidFill>
                  <a:srgbClr val="000000"/>
                </a:solidFill>
              </a:rPr>
              <a:t>Technical</a:t>
            </a:r>
          </a:p>
        </p:txBody>
      </p:sp>
      <p:sp>
        <p:nvSpPr>
          <p:cNvPr id="107524" name="TextBox 3"/>
          <p:cNvSpPr txBox="1">
            <a:spLocks noChangeArrowheads="1"/>
          </p:cNvSpPr>
          <p:nvPr/>
        </p:nvSpPr>
        <p:spPr bwMode="auto">
          <a:xfrm>
            <a:off x="4476750" y="4630738"/>
            <a:ext cx="4283075"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nSpc>
                <a:spcPts val="6200"/>
              </a:lnSpc>
            </a:pPr>
            <a:r>
              <a:rPr lang="en-US" altLang="en-US" sz="4800" i="1">
                <a:solidFill>
                  <a:srgbClr val="000000"/>
                </a:solidFill>
              </a:rPr>
              <a:t>Socio-adaptive</a:t>
            </a:r>
          </a:p>
        </p:txBody>
      </p:sp>
      <p:cxnSp>
        <p:nvCxnSpPr>
          <p:cNvPr id="107525" name="Straight Arrow Connector 5"/>
          <p:cNvCxnSpPr>
            <a:cxnSpLocks noChangeShapeType="1"/>
          </p:cNvCxnSpPr>
          <p:nvPr/>
        </p:nvCxnSpPr>
        <p:spPr bwMode="auto">
          <a:xfrm rot="5400000">
            <a:off x="1720057" y="3752056"/>
            <a:ext cx="1371600" cy="1587"/>
          </a:xfrm>
          <a:prstGeom prst="straightConnector1">
            <a:avLst/>
          </a:prstGeom>
          <a:noFill/>
          <a:ln w="76200">
            <a:solidFill>
              <a:schemeClr val="tx1"/>
            </a:solidFill>
            <a:prstDash val="sysDash"/>
            <a:round/>
            <a:headEnd/>
            <a:tailEnd type="arrow" w="med" len="med"/>
          </a:ln>
          <a:extLst>
            <a:ext uri="{909E8E84-426E-40DD-AFC4-6F175D3DCCD1}">
              <a14:hiddenFill xmlns:a14="http://schemas.microsoft.com/office/drawing/2010/main">
                <a:noFill/>
              </a14:hiddenFill>
            </a:ext>
          </a:extLst>
        </p:spPr>
      </p:cxnSp>
      <p:cxnSp>
        <p:nvCxnSpPr>
          <p:cNvPr id="107526" name="Straight Arrow Connector 7"/>
          <p:cNvCxnSpPr>
            <a:cxnSpLocks noChangeShapeType="1"/>
          </p:cNvCxnSpPr>
          <p:nvPr/>
        </p:nvCxnSpPr>
        <p:spPr bwMode="auto">
          <a:xfrm rot="5400000">
            <a:off x="5797550" y="3752850"/>
            <a:ext cx="1371600" cy="0"/>
          </a:xfrm>
          <a:prstGeom prst="straightConnector1">
            <a:avLst/>
          </a:prstGeom>
          <a:noFill/>
          <a:ln w="76200">
            <a:solidFill>
              <a:schemeClr val="tx1"/>
            </a:solidFill>
            <a:prstDash val="sysDash"/>
            <a:round/>
            <a:headEnd/>
            <a:tailEnd type="arrow" w="med" len="med"/>
          </a:ln>
          <a:extLst>
            <a:ext uri="{909E8E84-426E-40DD-AFC4-6F175D3DCCD1}">
              <a14:hiddenFill xmlns:a14="http://schemas.microsoft.com/office/drawing/2010/main">
                <a:noFill/>
              </a14:hiddenFill>
            </a:ext>
          </a:extLst>
        </p:spPr>
      </p:cxnSp>
      <p:sp>
        <p:nvSpPr>
          <p:cNvPr id="10752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2019D833-6C90-459F-A873-B10D83F1F64D}" type="slidenum">
              <a:rPr lang="en-US" altLang="en-US" sz="1800">
                <a:solidFill>
                  <a:srgbClr val="000000"/>
                </a:solidFill>
              </a:rPr>
              <a:pPr/>
              <a:t>13</a:t>
            </a:fld>
            <a:endParaRPr lang="en-US" altLang="en-US" sz="1800">
              <a:solidFill>
                <a:srgbClr val="0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Content Placeholder 2"/>
          <p:cNvSpPr>
            <a:spLocks noGrp="1"/>
          </p:cNvSpPr>
          <p:nvPr>
            <p:ph idx="1"/>
          </p:nvPr>
        </p:nvSpPr>
        <p:spPr>
          <a:xfrm>
            <a:off x="496888" y="2254250"/>
            <a:ext cx="8458200" cy="2960688"/>
          </a:xfrm>
        </p:spPr>
        <p:txBody>
          <a:bodyPr/>
          <a:lstStyle/>
          <a:p>
            <a:pPr eaLnBrk="1" hangingPunct="1">
              <a:spcBef>
                <a:spcPts val="600"/>
              </a:spcBef>
              <a:spcAft>
                <a:spcPts val="1200"/>
              </a:spcAft>
            </a:pPr>
            <a:r>
              <a:rPr lang="en-US" altLang="en-US" smtClean="0">
                <a:latin typeface="Arial" charset="0"/>
                <a:cs typeface="Arial" charset="0"/>
              </a:rPr>
              <a:t>Reducing indwelling catheter use</a:t>
            </a:r>
          </a:p>
          <a:p>
            <a:pPr eaLnBrk="1" hangingPunct="1">
              <a:spcBef>
                <a:spcPts val="600"/>
              </a:spcBef>
              <a:spcAft>
                <a:spcPts val="1200"/>
              </a:spcAft>
            </a:pPr>
            <a:r>
              <a:rPr lang="en-US" altLang="en-US" smtClean="0">
                <a:latin typeface="Arial" charset="0"/>
                <a:cs typeface="Arial" charset="0"/>
              </a:rPr>
              <a:t>Proper insertion technique</a:t>
            </a:r>
          </a:p>
          <a:p>
            <a:pPr eaLnBrk="1" hangingPunct="1">
              <a:spcBef>
                <a:spcPts val="600"/>
              </a:spcBef>
              <a:spcAft>
                <a:spcPts val="1200"/>
              </a:spcAft>
            </a:pPr>
            <a:r>
              <a:rPr lang="en-US" altLang="en-US" smtClean="0">
                <a:latin typeface="Arial" charset="0"/>
                <a:cs typeface="Arial" charset="0"/>
              </a:rPr>
              <a:t>Proper maintenance</a:t>
            </a:r>
          </a:p>
          <a:p>
            <a:pPr eaLnBrk="1" hangingPunct="1">
              <a:spcBef>
                <a:spcPts val="600"/>
              </a:spcBef>
              <a:spcAft>
                <a:spcPts val="1200"/>
              </a:spcAft>
            </a:pPr>
            <a:r>
              <a:rPr lang="en-US" altLang="en-US" smtClean="0">
                <a:latin typeface="Arial" charset="0"/>
                <a:cs typeface="Arial" charset="0"/>
              </a:rPr>
              <a:t>Prompt removal of non-indicated catheters</a:t>
            </a:r>
          </a:p>
        </p:txBody>
      </p:sp>
      <p:sp>
        <p:nvSpPr>
          <p:cNvPr id="49154" name="Title 1"/>
          <p:cNvSpPr>
            <a:spLocks noGrp="1"/>
          </p:cNvSpPr>
          <p:nvPr>
            <p:ph type="title"/>
          </p:nvPr>
        </p:nvSpPr>
        <p:spPr>
          <a:xfrm>
            <a:off x="457200" y="274638"/>
            <a:ext cx="8229600" cy="792162"/>
          </a:xfrm>
        </p:spPr>
        <p:txBody>
          <a:bodyPr anchor="t">
            <a:noAutofit/>
          </a:bodyPr>
          <a:lstStyle/>
          <a:p>
            <a:pPr eaLnBrk="1" hangingPunct="1"/>
            <a:r>
              <a:rPr lang="en-US" altLang="en-US" sz="4000" smtClean="0">
                <a:latin typeface="Arial" charset="0"/>
                <a:cs typeface="Arial" charset="0"/>
              </a:rPr>
              <a:t>Technical Elements of the CAUTI/ Bladder Bundle </a:t>
            </a:r>
            <a:endParaRPr lang="en-US" altLang="en-US" b="1" smtClean="0">
              <a:solidFill>
                <a:schemeClr val="bg1"/>
              </a:solidFill>
              <a:cs typeface="Arial" charset="0"/>
            </a:endParaRPr>
          </a:p>
        </p:txBody>
      </p:sp>
      <p:sp>
        <p:nvSpPr>
          <p:cNvPr id="10957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E7102915-F223-4BC6-9123-B6FA2824EE98}" type="slidenum">
              <a:rPr lang="en-US" altLang="en-US" sz="1800">
                <a:solidFill>
                  <a:srgbClr val="000000"/>
                </a:solidFill>
              </a:rPr>
              <a:pPr/>
              <a:t>14</a:t>
            </a:fld>
            <a:endParaRPr lang="en-US" altLang="en-US" sz="1800">
              <a:solidFill>
                <a:srgbClr val="0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title"/>
          </p:nvPr>
        </p:nvSpPr>
        <p:spPr>
          <a:xfrm>
            <a:off x="180975" y="-203200"/>
            <a:ext cx="8804275" cy="1435100"/>
          </a:xfrm>
        </p:spPr>
        <p:txBody>
          <a:bodyPr rIns="30479"/>
          <a:lstStyle/>
          <a:p>
            <a:pPr marL="39688" indent="-39688" eaLnBrk="1" hangingPunct="1"/>
            <a:r>
              <a:rPr lang="en-US" altLang="en-US" sz="3200" smtClean="0">
                <a:latin typeface="Arial" charset="0"/>
                <a:cs typeface="Arial" charset="0"/>
                <a:sym typeface="Arial" charset="0"/>
              </a:rPr>
              <a:t>Lifecycle of the Urinary Catheter</a:t>
            </a:r>
            <a:endParaRPr lang="en-US" altLang="en-US" sz="3200" smtClean="0">
              <a:latin typeface="Arial" charset="0"/>
              <a:ea typeface="ヒラギノ角ゴ ProN W3" pitchFamily="4" charset="-128"/>
              <a:sym typeface="Arial" charset="0"/>
            </a:endParaRPr>
          </a:p>
        </p:txBody>
      </p:sp>
      <p:grpSp>
        <p:nvGrpSpPr>
          <p:cNvPr id="111619" name="Group 2" descr="lifecycle of a urinary catheter"/>
          <p:cNvGrpSpPr>
            <a:grpSpLocks/>
          </p:cNvGrpSpPr>
          <p:nvPr/>
        </p:nvGrpSpPr>
        <p:grpSpPr bwMode="auto">
          <a:xfrm>
            <a:off x="147638" y="1062038"/>
            <a:ext cx="8815387" cy="5697537"/>
            <a:chOff x="166128" y="1062682"/>
            <a:chExt cx="9917663" cy="5696569"/>
          </a:xfrm>
        </p:grpSpPr>
        <p:pic>
          <p:nvPicPr>
            <p:cNvPr id="111621" name="Picture 1" descr="alt=&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900" y="2881313"/>
              <a:ext cx="2679700" cy="229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2" name="Oval 2" descr="alt=&quot;&quot;"/>
            <p:cNvSpPr>
              <a:spLocks/>
            </p:cNvSpPr>
            <p:nvPr/>
          </p:nvSpPr>
          <p:spPr bwMode="auto">
            <a:xfrm>
              <a:off x="3124200" y="2032000"/>
              <a:ext cx="4114800" cy="3784600"/>
            </a:xfrm>
            <a:prstGeom prst="ellipse">
              <a:avLst/>
            </a:prstGeom>
            <a:noFill/>
            <a:ln w="889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endParaRPr lang="en-US" altLang="en-US" sz="2000">
                <a:solidFill>
                  <a:srgbClr val="000000"/>
                </a:solidFill>
              </a:endParaRPr>
            </a:p>
          </p:txBody>
        </p:sp>
        <p:sp>
          <p:nvSpPr>
            <p:cNvPr id="111623" name="AutoShape 3"/>
            <p:cNvSpPr>
              <a:spLocks/>
            </p:cNvSpPr>
            <p:nvPr/>
          </p:nvSpPr>
          <p:spPr bwMode="auto">
            <a:xfrm>
              <a:off x="2832100" y="3708400"/>
              <a:ext cx="596900" cy="444500"/>
            </a:xfrm>
            <a:prstGeom prst="triangle">
              <a:avLst>
                <a:gd name="adj" fmla="val 50000"/>
              </a:avLst>
            </a:prstGeom>
            <a:solidFill>
              <a:srgbClr val="FFFF66"/>
            </a:solidFill>
            <a:ln w="9525">
              <a:solidFill>
                <a:schemeClr val="tx1"/>
              </a:solidFill>
              <a:round/>
              <a:headEnd/>
              <a:tailEnd/>
            </a:ln>
          </p:spPr>
          <p:txBody>
            <a:bodyPr lIns="0" tIns="0" rIns="0" bIns="0"/>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endParaRPr lang="en-US" altLang="en-US" sz="2000">
                <a:solidFill>
                  <a:srgbClr val="000000"/>
                </a:solidFill>
              </a:endParaRPr>
            </a:p>
          </p:txBody>
        </p:sp>
        <p:sp>
          <p:nvSpPr>
            <p:cNvPr id="111624" name="AutoShape 4"/>
            <p:cNvSpPr>
              <a:spLocks/>
            </p:cNvSpPr>
            <p:nvPr/>
          </p:nvSpPr>
          <p:spPr bwMode="auto">
            <a:xfrm rot="10800000">
              <a:off x="6934200" y="3719513"/>
              <a:ext cx="596900" cy="444500"/>
            </a:xfrm>
            <a:prstGeom prst="triangle">
              <a:avLst>
                <a:gd name="adj" fmla="val 50000"/>
              </a:avLst>
            </a:prstGeom>
            <a:solidFill>
              <a:srgbClr val="FFFF66"/>
            </a:solidFill>
            <a:ln w="9525">
              <a:solidFill>
                <a:schemeClr val="tx1"/>
              </a:solidFill>
              <a:round/>
              <a:headEnd/>
              <a:tailEnd/>
            </a:ln>
          </p:spPr>
          <p:txBody>
            <a:bodyPr lIns="0" tIns="0" rIns="0" bIns="0"/>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endParaRPr lang="en-US" altLang="en-US" sz="2000">
                <a:solidFill>
                  <a:srgbClr val="000000"/>
                </a:solidFill>
              </a:endParaRPr>
            </a:p>
          </p:txBody>
        </p:sp>
        <p:sp>
          <p:nvSpPr>
            <p:cNvPr id="111625" name="AutoShape 5"/>
            <p:cNvSpPr>
              <a:spLocks/>
            </p:cNvSpPr>
            <p:nvPr/>
          </p:nvSpPr>
          <p:spPr bwMode="auto">
            <a:xfrm rot="-9141241">
              <a:off x="4775200" y="1890713"/>
              <a:ext cx="596900" cy="444500"/>
            </a:xfrm>
            <a:prstGeom prst="triangle">
              <a:avLst>
                <a:gd name="adj" fmla="val 50000"/>
              </a:avLst>
            </a:prstGeom>
            <a:solidFill>
              <a:srgbClr val="FFFF66"/>
            </a:solidFill>
            <a:ln w="9525">
              <a:solidFill>
                <a:schemeClr val="tx1"/>
              </a:solidFill>
              <a:round/>
              <a:headEnd/>
              <a:tailEnd/>
            </a:ln>
          </p:spPr>
          <p:txBody>
            <a:bodyPr lIns="0" tIns="0" rIns="0" bIns="0"/>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endParaRPr lang="en-US" altLang="en-US" sz="2000">
                <a:solidFill>
                  <a:srgbClr val="000000"/>
                </a:solidFill>
              </a:endParaRPr>
            </a:p>
          </p:txBody>
        </p:sp>
        <p:sp>
          <p:nvSpPr>
            <p:cNvPr id="111626" name="AutoShape 6"/>
            <p:cNvSpPr>
              <a:spLocks/>
            </p:cNvSpPr>
            <p:nvPr/>
          </p:nvSpPr>
          <p:spPr bwMode="auto">
            <a:xfrm rot="1857825">
              <a:off x="4889500" y="5537200"/>
              <a:ext cx="596900" cy="444500"/>
            </a:xfrm>
            <a:prstGeom prst="triangle">
              <a:avLst>
                <a:gd name="adj" fmla="val 50000"/>
              </a:avLst>
            </a:prstGeom>
            <a:solidFill>
              <a:srgbClr val="FFFF66"/>
            </a:solidFill>
            <a:ln w="9525">
              <a:solidFill>
                <a:schemeClr val="tx1"/>
              </a:solidFill>
              <a:round/>
              <a:headEnd/>
              <a:tailEnd/>
            </a:ln>
          </p:spPr>
          <p:txBody>
            <a:bodyPr lIns="0" tIns="0" rIns="0" bIns="0"/>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endParaRPr lang="en-US" altLang="en-US" sz="2000">
                <a:solidFill>
                  <a:srgbClr val="000000"/>
                </a:solidFill>
              </a:endParaRPr>
            </a:p>
          </p:txBody>
        </p:sp>
        <p:sp>
          <p:nvSpPr>
            <p:cNvPr id="111627" name="Rectangle 8"/>
            <p:cNvSpPr>
              <a:spLocks/>
            </p:cNvSpPr>
            <p:nvPr/>
          </p:nvSpPr>
          <p:spPr bwMode="auto">
            <a:xfrm>
              <a:off x="4946649" y="1841500"/>
              <a:ext cx="206649" cy="307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9" bIns="0">
              <a:spAutoFit/>
            </a:bodyPr>
            <a:lstStyle>
              <a:lvl1pPr marL="39688"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r>
                <a:rPr lang="en-US" altLang="en-US" sz="2000">
                  <a:solidFill>
                    <a:srgbClr val="000000"/>
                  </a:solidFill>
                </a:rPr>
                <a:t>1</a:t>
              </a:r>
            </a:p>
          </p:txBody>
        </p:sp>
        <p:sp>
          <p:nvSpPr>
            <p:cNvPr id="111628" name="Rectangle 9"/>
            <p:cNvSpPr>
              <a:spLocks/>
            </p:cNvSpPr>
            <p:nvPr/>
          </p:nvSpPr>
          <p:spPr bwMode="auto">
            <a:xfrm>
              <a:off x="2990850" y="3784600"/>
              <a:ext cx="206649" cy="307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9" bIns="0">
              <a:spAutoFit/>
            </a:bodyPr>
            <a:lstStyle>
              <a:lvl1pPr marL="39688"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r>
                <a:rPr lang="en-US" altLang="en-US" sz="2000">
                  <a:solidFill>
                    <a:srgbClr val="000000"/>
                  </a:solidFill>
                </a:rPr>
                <a:t>4</a:t>
              </a:r>
            </a:p>
          </p:txBody>
        </p:sp>
        <p:sp>
          <p:nvSpPr>
            <p:cNvPr id="111629" name="Rectangle 10"/>
            <p:cNvSpPr>
              <a:spLocks/>
            </p:cNvSpPr>
            <p:nvPr/>
          </p:nvSpPr>
          <p:spPr bwMode="auto">
            <a:xfrm>
              <a:off x="5016500" y="5638800"/>
              <a:ext cx="206649" cy="307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9" bIns="0">
              <a:spAutoFit/>
            </a:bodyPr>
            <a:lstStyle>
              <a:lvl1pPr marL="39688"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r>
                <a:rPr lang="en-US" altLang="en-US" sz="2000">
                  <a:solidFill>
                    <a:srgbClr val="000000"/>
                  </a:solidFill>
                </a:rPr>
                <a:t>3</a:t>
              </a:r>
            </a:p>
          </p:txBody>
        </p:sp>
        <p:sp>
          <p:nvSpPr>
            <p:cNvPr id="111630" name="Rectangle 11"/>
            <p:cNvSpPr>
              <a:spLocks/>
            </p:cNvSpPr>
            <p:nvPr/>
          </p:nvSpPr>
          <p:spPr bwMode="auto">
            <a:xfrm>
              <a:off x="7092950" y="3676650"/>
              <a:ext cx="206649" cy="307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9" bIns="0">
              <a:spAutoFit/>
            </a:bodyPr>
            <a:lstStyle>
              <a:lvl1pPr marL="39688"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r>
                <a:rPr lang="en-US" altLang="en-US" sz="2000">
                  <a:solidFill>
                    <a:srgbClr val="000000"/>
                  </a:solidFill>
                </a:rPr>
                <a:t>2</a:t>
              </a:r>
            </a:p>
          </p:txBody>
        </p:sp>
        <p:sp>
          <p:nvSpPr>
            <p:cNvPr id="111631" name="Rectangle 12"/>
            <p:cNvSpPr>
              <a:spLocks/>
            </p:cNvSpPr>
            <p:nvPr/>
          </p:nvSpPr>
          <p:spPr bwMode="auto">
            <a:xfrm>
              <a:off x="1288778" y="1156156"/>
              <a:ext cx="8197889" cy="36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9" bIns="0">
              <a:spAutoFit/>
            </a:bodyPr>
            <a:lstStyle>
              <a:lvl1pPr marL="39688"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r>
                <a:rPr lang="en-US" altLang="en-US">
                  <a:solidFill>
                    <a:srgbClr val="000000"/>
                  </a:solidFill>
                </a:rPr>
                <a:t>1.  Preventing Unnecessary and Improper Placement</a:t>
              </a:r>
            </a:p>
          </p:txBody>
        </p:sp>
        <p:sp>
          <p:nvSpPr>
            <p:cNvPr id="111632" name="Rectangle 13"/>
            <p:cNvSpPr>
              <a:spLocks/>
            </p:cNvSpPr>
            <p:nvPr/>
          </p:nvSpPr>
          <p:spPr bwMode="auto">
            <a:xfrm>
              <a:off x="7404091" y="3238508"/>
              <a:ext cx="26797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r>
                <a:rPr lang="en-US" altLang="en-US">
                  <a:solidFill>
                    <a:srgbClr val="000000"/>
                  </a:solidFill>
                </a:rPr>
                <a:t>2.  Maintaining </a:t>
              </a:r>
              <a:br>
                <a:rPr lang="en-US" altLang="en-US">
                  <a:solidFill>
                    <a:srgbClr val="000000"/>
                  </a:solidFill>
                </a:rPr>
              </a:br>
              <a:r>
                <a:rPr lang="en-US" altLang="en-US">
                  <a:solidFill>
                    <a:srgbClr val="000000"/>
                  </a:solidFill>
                </a:rPr>
                <a:t>     Awareness &amp; </a:t>
              </a:r>
              <a:br>
                <a:rPr lang="en-US" altLang="en-US">
                  <a:solidFill>
                    <a:srgbClr val="000000"/>
                  </a:solidFill>
                </a:rPr>
              </a:br>
              <a:r>
                <a:rPr lang="en-US" altLang="en-US">
                  <a:solidFill>
                    <a:srgbClr val="000000"/>
                  </a:solidFill>
                </a:rPr>
                <a:t>     Proper Care </a:t>
              </a:r>
              <a:br>
                <a:rPr lang="en-US" altLang="en-US">
                  <a:solidFill>
                    <a:srgbClr val="000000"/>
                  </a:solidFill>
                </a:rPr>
              </a:br>
              <a:r>
                <a:rPr lang="en-US" altLang="en-US">
                  <a:solidFill>
                    <a:srgbClr val="000000"/>
                  </a:solidFill>
                </a:rPr>
                <a:t>     of Catheters</a:t>
              </a:r>
            </a:p>
          </p:txBody>
        </p:sp>
        <p:sp>
          <p:nvSpPr>
            <p:cNvPr id="111633" name="Rectangle 14"/>
            <p:cNvSpPr>
              <a:spLocks/>
            </p:cNvSpPr>
            <p:nvPr/>
          </p:nvSpPr>
          <p:spPr bwMode="auto">
            <a:xfrm>
              <a:off x="3098800" y="6083300"/>
              <a:ext cx="5645150" cy="576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r>
                <a:rPr lang="en-US" altLang="en-US">
                  <a:solidFill>
                    <a:srgbClr val="000000"/>
                  </a:solidFill>
                </a:rPr>
                <a:t>3.  Prompting Catheter Removal </a:t>
              </a:r>
            </a:p>
          </p:txBody>
        </p:sp>
        <p:sp>
          <p:nvSpPr>
            <p:cNvPr id="111634" name="Rectangle 15"/>
            <p:cNvSpPr>
              <a:spLocks/>
            </p:cNvSpPr>
            <p:nvPr/>
          </p:nvSpPr>
          <p:spPr bwMode="auto">
            <a:xfrm>
              <a:off x="381000" y="3584029"/>
              <a:ext cx="3047999"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r>
                <a:rPr lang="en-US" altLang="en-US">
                  <a:solidFill>
                    <a:srgbClr val="000000"/>
                  </a:solidFill>
                </a:rPr>
                <a:t>4.  Preventing </a:t>
              </a:r>
              <a:br>
                <a:rPr lang="en-US" altLang="en-US">
                  <a:solidFill>
                    <a:srgbClr val="000000"/>
                  </a:solidFill>
                </a:rPr>
              </a:br>
              <a:r>
                <a:rPr lang="en-US" altLang="en-US">
                  <a:solidFill>
                    <a:srgbClr val="000000"/>
                  </a:solidFill>
                </a:rPr>
                <a:t>     Catheter </a:t>
              </a:r>
              <a:br>
                <a:rPr lang="en-US" altLang="en-US">
                  <a:solidFill>
                    <a:srgbClr val="000000"/>
                  </a:solidFill>
                </a:rPr>
              </a:br>
              <a:r>
                <a:rPr lang="en-US" altLang="en-US">
                  <a:solidFill>
                    <a:srgbClr val="000000"/>
                  </a:solidFill>
                </a:rPr>
                <a:t>     Replacement</a:t>
              </a:r>
            </a:p>
          </p:txBody>
        </p:sp>
        <p:sp>
          <p:nvSpPr>
            <p:cNvPr id="111635" name="Rectangle 16"/>
            <p:cNvSpPr>
              <a:spLocks/>
            </p:cNvSpPr>
            <p:nvPr/>
          </p:nvSpPr>
          <p:spPr bwMode="auto">
            <a:xfrm>
              <a:off x="166128" y="6574596"/>
              <a:ext cx="3605772" cy="18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spAutoFit/>
            </a:bodyPr>
            <a:lstStyle>
              <a:lvl1pPr marL="39688"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r>
                <a:rPr lang="en-US" altLang="en-US" sz="1200">
                  <a:solidFill>
                    <a:srgbClr val="000000"/>
                  </a:solidFill>
                </a:rPr>
                <a:t>Meddings. Clin Infect Dis 2011</a:t>
              </a:r>
            </a:p>
          </p:txBody>
        </p:sp>
        <p:sp>
          <p:nvSpPr>
            <p:cNvPr id="111636" name="Rectangle 1"/>
            <p:cNvSpPr>
              <a:spLocks noChangeArrowheads="1"/>
            </p:cNvSpPr>
            <p:nvPr/>
          </p:nvSpPr>
          <p:spPr bwMode="auto">
            <a:xfrm>
              <a:off x="1078384" y="1062682"/>
              <a:ext cx="8749269" cy="714922"/>
            </a:xfrm>
            <a:prstGeom prst="rect">
              <a:avLst/>
            </a:prstGeom>
            <a:noFill/>
            <a:ln w="762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endParaRPr lang="en-US" altLang="en-US" sz="2000">
                <a:solidFill>
                  <a:srgbClr val="000000"/>
                </a:solidFill>
              </a:endParaRPr>
            </a:p>
          </p:txBody>
        </p:sp>
      </p:grpSp>
      <p:sp>
        <p:nvSpPr>
          <p:cNvPr id="1116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640ECCF4-F0A6-4D2F-B65F-A3DD28ADC816}" type="slidenum">
              <a:rPr lang="en-US" altLang="en-US" sz="1800">
                <a:solidFill>
                  <a:srgbClr val="000000"/>
                </a:solidFill>
              </a:rPr>
              <a:pPr/>
              <a:t>15</a:t>
            </a:fld>
            <a:endParaRPr lang="en-US" altLang="en-US" sz="1800">
              <a:solidFill>
                <a:srgbClr val="000000"/>
              </a:solidFill>
            </a:endParaRP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hape 263"/>
          <p:cNvSpPr>
            <a:spLocks noGrp="1"/>
          </p:cNvSpPr>
          <p:nvPr>
            <p:ph type="title"/>
          </p:nvPr>
        </p:nvSpPr>
        <p:spPr>
          <a:xfrm>
            <a:off x="315913" y="96838"/>
            <a:ext cx="9493250" cy="736600"/>
          </a:xfrm>
        </p:spPr>
        <p:txBody>
          <a:bodyPr lIns="0" tIns="0" rIns="0" bIns="0"/>
          <a:lstStyle/>
          <a:p>
            <a:pPr eaLnBrk="1" hangingPunct="1"/>
            <a:r>
              <a:rPr lang="en-US" altLang="en-US" sz="3600" smtClean="0">
                <a:latin typeface="Arial" charset="0"/>
                <a:cs typeface="Arial" charset="0"/>
                <a:sym typeface="Arial" charset="0"/>
              </a:rPr>
              <a:t>2009 HICPAC Urinary Catheter Indications</a:t>
            </a:r>
          </a:p>
        </p:txBody>
      </p:sp>
      <p:graphicFrame>
        <p:nvGraphicFramePr>
          <p:cNvPr id="264" name="Table 264"/>
          <p:cNvGraphicFramePr/>
          <p:nvPr/>
        </p:nvGraphicFramePr>
        <p:xfrm>
          <a:off x="112606" y="1400081"/>
          <a:ext cx="8929511" cy="4697944"/>
        </p:xfrm>
        <a:graphic>
          <a:graphicData uri="http://schemas.openxmlformats.org/drawingml/2006/table">
            <a:tbl>
              <a:tblPr>
                <a:effectLst>
                  <a:outerShdw blurRad="50800" dist="50800" dir="5400000" algn="ctr" rotWithShape="0">
                    <a:schemeClr val="bg1"/>
                  </a:outerShdw>
                </a:effectLst>
              </a:tblPr>
              <a:tblGrid>
                <a:gridCol w="8929511"/>
              </a:tblGrid>
              <a:tr h="459905">
                <a:tc>
                  <a:txBody>
                    <a:bodyPr/>
                    <a:lstStyle/>
                    <a:p>
                      <a:pPr marR="40639" lvl="0" algn="l" defTabSz="914400">
                        <a:spcBef>
                          <a:spcPts val="600"/>
                        </a:spcBef>
                        <a:tabLst>
                          <a:tab pos="914400" algn="l"/>
                        </a:tabLst>
                        <a:defRPr sz="1800">
                          <a:solidFill>
                            <a:srgbClr val="000000"/>
                          </a:solidFill>
                          <a:uFillTx/>
                        </a:defRPr>
                      </a:pPr>
                      <a:r>
                        <a:rPr sz="1800" dirty="0">
                          <a:solidFill>
                            <a:schemeClr val="tx1"/>
                          </a:solidFill>
                          <a:uFill>
                            <a:solidFill>
                              <a:srgbClr val="FFFC79"/>
                            </a:solidFill>
                          </a:uFill>
                        </a:rPr>
                        <a:t>Patient has acute urinary retention or obstruction</a:t>
                      </a:r>
                    </a:p>
                  </a:txBody>
                  <a:tcPr marL="45156" marR="45156" marT="50800" marB="50800" horzOverflow="overflow">
                    <a:lnL w="28575">
                      <a:noFill/>
                      <a:miter lim="400000"/>
                    </a:lnL>
                    <a:lnR w="28575">
                      <a:noFill/>
                      <a:miter lim="400000"/>
                    </a:lnR>
                    <a:lnT w="28575">
                      <a:noFill/>
                      <a:miter lim="4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47806">
                <a:tc>
                  <a:txBody>
                    <a:bodyPr/>
                    <a:lstStyle/>
                    <a:p>
                      <a:pPr marR="40639" lvl="0" algn="l" defTabSz="914400">
                        <a:spcBef>
                          <a:spcPts val="600"/>
                        </a:spcBef>
                        <a:tabLst>
                          <a:tab pos="914400" algn="l"/>
                        </a:tabLst>
                        <a:defRPr sz="1800">
                          <a:solidFill>
                            <a:srgbClr val="000000"/>
                          </a:solidFill>
                          <a:uFillTx/>
                        </a:defRPr>
                      </a:pPr>
                      <a:r>
                        <a:rPr sz="1800" dirty="0">
                          <a:solidFill>
                            <a:schemeClr val="tx1"/>
                          </a:solidFill>
                          <a:uFill>
                            <a:solidFill>
                              <a:srgbClr val="FFFC79"/>
                            </a:solidFill>
                          </a:uFill>
                        </a:rPr>
                        <a:t>Need for accurate measurements of urinary output in critically ill </a:t>
                      </a:r>
                      <a:r>
                        <a:rPr sz="1800" dirty="0" smtClean="0">
                          <a:solidFill>
                            <a:schemeClr val="tx1"/>
                          </a:solidFill>
                          <a:uFill>
                            <a:solidFill>
                              <a:srgbClr val="FFFC79"/>
                            </a:solidFill>
                          </a:uFill>
                        </a:rPr>
                        <a:t>patients</a:t>
                      </a:r>
                      <a:endParaRPr sz="1800" dirty="0">
                        <a:solidFill>
                          <a:schemeClr val="tx1"/>
                        </a:solidFill>
                        <a:uFill>
                          <a:solidFill>
                            <a:srgbClr val="FFFC79"/>
                          </a:solidFill>
                        </a:uFill>
                      </a:endParaRPr>
                    </a:p>
                  </a:txBody>
                  <a:tcPr marL="45156" marR="45156" marT="50800" marB="50800" horzOverflow="overflow">
                    <a:lnL w="28575">
                      <a:noFill/>
                      <a:miter lim="400000"/>
                    </a:lnL>
                    <a:lnR w="28575">
                      <a:noFill/>
                      <a:miter lim="4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315833">
                <a:tc>
                  <a:txBody>
                    <a:bodyPr/>
                    <a:lstStyle/>
                    <a:p>
                      <a:pPr marR="40639" lvl="0" algn="l" defTabSz="914400">
                        <a:spcBef>
                          <a:spcPts val="600"/>
                        </a:spcBef>
                        <a:tabLst>
                          <a:tab pos="914400" algn="l"/>
                        </a:tabLst>
                        <a:defRPr sz="1800">
                          <a:solidFill>
                            <a:srgbClr val="000000"/>
                          </a:solidFill>
                          <a:uFillTx/>
                        </a:defRPr>
                      </a:pPr>
                      <a:r>
                        <a:rPr sz="1800" dirty="0">
                          <a:solidFill>
                            <a:schemeClr val="tx1"/>
                          </a:solidFill>
                          <a:uFill>
                            <a:solidFill>
                              <a:srgbClr val="FFFC79"/>
                            </a:solidFill>
                          </a:uFill>
                        </a:rPr>
                        <a:t>Perioperative use for selected procedures:</a:t>
                      </a:r>
                    </a:p>
                    <a:p>
                      <a:pPr marL="502919" marR="40639" lvl="1" indent="-274319" algn="l" defTabSz="914400">
                        <a:spcBef>
                          <a:spcPts val="600"/>
                        </a:spcBef>
                        <a:buSzPct val="125000"/>
                        <a:buChar char="•"/>
                        <a:tabLst>
                          <a:tab pos="914400" algn="l"/>
                        </a:tabLst>
                        <a:defRPr sz="1800">
                          <a:solidFill>
                            <a:srgbClr val="000000"/>
                          </a:solidFill>
                          <a:uFillTx/>
                        </a:defRPr>
                      </a:pPr>
                      <a:r>
                        <a:rPr sz="1800" dirty="0">
                          <a:solidFill>
                            <a:schemeClr val="tx1"/>
                          </a:solidFill>
                          <a:uFill>
                            <a:solidFill>
                              <a:srgbClr val="FFFC79"/>
                            </a:solidFill>
                          </a:uFill>
                        </a:rPr>
                        <a:t>urologic surgery or other surgery on contiguous structures of genitourinary </a:t>
                      </a:r>
                      <a:r>
                        <a:rPr sz="1800" dirty="0" smtClean="0">
                          <a:solidFill>
                            <a:schemeClr val="tx1"/>
                          </a:solidFill>
                          <a:uFill>
                            <a:solidFill>
                              <a:srgbClr val="FFFC79"/>
                            </a:solidFill>
                          </a:uFill>
                        </a:rPr>
                        <a:t>tract</a:t>
                      </a:r>
                      <a:endParaRPr sz="1800" dirty="0">
                        <a:solidFill>
                          <a:schemeClr val="tx1"/>
                        </a:solidFill>
                        <a:uFill>
                          <a:solidFill>
                            <a:srgbClr val="FFFC79"/>
                          </a:solidFill>
                        </a:uFill>
                      </a:endParaRPr>
                    </a:p>
                    <a:p>
                      <a:pPr marL="502919" marR="40639" lvl="1" indent="-274319" algn="l" defTabSz="914400">
                        <a:spcBef>
                          <a:spcPts val="600"/>
                        </a:spcBef>
                        <a:buSzPct val="125000"/>
                        <a:buChar char="•"/>
                        <a:tabLst>
                          <a:tab pos="914400" algn="l"/>
                        </a:tabLst>
                        <a:defRPr sz="1800">
                          <a:solidFill>
                            <a:srgbClr val="000000"/>
                          </a:solidFill>
                          <a:uFillTx/>
                        </a:defRPr>
                      </a:pPr>
                      <a:r>
                        <a:rPr sz="1800" dirty="0">
                          <a:solidFill>
                            <a:schemeClr val="tx1"/>
                          </a:solidFill>
                          <a:uFill>
                            <a:solidFill>
                              <a:srgbClr val="FFFC79"/>
                            </a:solidFill>
                          </a:uFill>
                        </a:rPr>
                        <a:t>anticipated prolonged surgery duration (removed in post-anesthesia unit</a:t>
                      </a:r>
                      <a:r>
                        <a:rPr sz="1800" dirty="0" smtClean="0">
                          <a:solidFill>
                            <a:schemeClr val="tx1"/>
                          </a:solidFill>
                          <a:uFill>
                            <a:solidFill>
                              <a:srgbClr val="FFFC79"/>
                            </a:solidFill>
                          </a:uFill>
                        </a:rPr>
                        <a:t>)</a:t>
                      </a:r>
                      <a:endParaRPr sz="1800" dirty="0">
                        <a:solidFill>
                          <a:schemeClr val="tx1"/>
                        </a:solidFill>
                        <a:uFill>
                          <a:solidFill>
                            <a:srgbClr val="FFFC79"/>
                          </a:solidFill>
                        </a:uFill>
                      </a:endParaRPr>
                    </a:p>
                    <a:p>
                      <a:pPr marL="502919" marR="40639" lvl="1" indent="-274319" algn="l" defTabSz="914400">
                        <a:spcBef>
                          <a:spcPts val="600"/>
                        </a:spcBef>
                        <a:buSzPct val="125000"/>
                        <a:buChar char="•"/>
                        <a:tabLst>
                          <a:tab pos="914400" algn="l"/>
                        </a:tabLst>
                        <a:defRPr sz="1800">
                          <a:solidFill>
                            <a:srgbClr val="000000"/>
                          </a:solidFill>
                          <a:uFillTx/>
                        </a:defRPr>
                      </a:pPr>
                      <a:r>
                        <a:rPr sz="1800" dirty="0">
                          <a:solidFill>
                            <a:schemeClr val="tx1"/>
                          </a:solidFill>
                          <a:uFill>
                            <a:solidFill>
                              <a:srgbClr val="FFFC79"/>
                            </a:solidFill>
                          </a:uFill>
                        </a:rPr>
                        <a:t>anticipated to receive large-volume infusions or diuretics in </a:t>
                      </a:r>
                      <a:r>
                        <a:rPr sz="1800" dirty="0" smtClean="0">
                          <a:solidFill>
                            <a:schemeClr val="tx1"/>
                          </a:solidFill>
                          <a:uFill>
                            <a:solidFill>
                              <a:srgbClr val="FFFC79"/>
                            </a:solidFill>
                          </a:uFill>
                        </a:rPr>
                        <a:t>surgery</a:t>
                      </a:r>
                      <a:endParaRPr sz="1800" dirty="0">
                        <a:solidFill>
                          <a:schemeClr val="tx1"/>
                        </a:solidFill>
                        <a:uFill>
                          <a:solidFill>
                            <a:srgbClr val="FFFC79"/>
                          </a:solidFill>
                        </a:uFill>
                      </a:endParaRPr>
                    </a:p>
                    <a:p>
                      <a:pPr marL="502919" marR="40639" lvl="1" indent="-274319" algn="l" defTabSz="914400">
                        <a:spcBef>
                          <a:spcPts val="600"/>
                        </a:spcBef>
                        <a:buSzPct val="125000"/>
                        <a:buChar char="•"/>
                        <a:tabLst>
                          <a:tab pos="914400" algn="l"/>
                        </a:tabLst>
                        <a:defRPr sz="1800">
                          <a:solidFill>
                            <a:srgbClr val="000000"/>
                          </a:solidFill>
                          <a:uFillTx/>
                        </a:defRPr>
                      </a:pPr>
                      <a:r>
                        <a:rPr sz="1800" dirty="0">
                          <a:solidFill>
                            <a:schemeClr val="tx1"/>
                          </a:solidFill>
                          <a:uFill>
                            <a:solidFill>
                              <a:srgbClr val="FFFC79"/>
                            </a:solidFill>
                          </a:uFill>
                        </a:rPr>
                        <a:t>operative patients with urinary </a:t>
                      </a:r>
                      <a:r>
                        <a:rPr sz="1800" dirty="0" smtClean="0">
                          <a:solidFill>
                            <a:schemeClr val="tx1"/>
                          </a:solidFill>
                          <a:uFill>
                            <a:solidFill>
                              <a:srgbClr val="FFFC79"/>
                            </a:solidFill>
                          </a:uFill>
                        </a:rPr>
                        <a:t>incontinence</a:t>
                      </a:r>
                      <a:endParaRPr sz="1800" dirty="0">
                        <a:solidFill>
                          <a:schemeClr val="tx1"/>
                        </a:solidFill>
                        <a:uFill>
                          <a:solidFill>
                            <a:srgbClr val="FFFC79"/>
                          </a:solidFill>
                        </a:uFill>
                      </a:endParaRPr>
                    </a:p>
                    <a:p>
                      <a:pPr marL="502919" marR="40639" lvl="1" indent="-274319" algn="l" defTabSz="914400">
                        <a:spcBef>
                          <a:spcPts val="600"/>
                        </a:spcBef>
                        <a:buSzPct val="125000"/>
                        <a:buChar char="•"/>
                        <a:tabLst>
                          <a:tab pos="914400" algn="l"/>
                        </a:tabLst>
                        <a:defRPr sz="1800">
                          <a:solidFill>
                            <a:srgbClr val="000000"/>
                          </a:solidFill>
                          <a:uFillTx/>
                        </a:defRPr>
                      </a:pPr>
                      <a:r>
                        <a:rPr sz="1800" dirty="0">
                          <a:solidFill>
                            <a:schemeClr val="tx1"/>
                          </a:solidFill>
                          <a:uFill>
                            <a:solidFill>
                              <a:srgbClr val="FFFC79"/>
                            </a:solidFill>
                          </a:uFill>
                        </a:rPr>
                        <a:t>need </a:t>
                      </a:r>
                      <a:r>
                        <a:rPr lang="en-US" sz="1800" dirty="0" smtClean="0">
                          <a:solidFill>
                            <a:schemeClr val="tx1"/>
                          </a:solidFill>
                          <a:uFill>
                            <a:solidFill>
                              <a:srgbClr val="FFFC79"/>
                            </a:solidFill>
                          </a:uFill>
                        </a:rPr>
                        <a:t>for</a:t>
                      </a:r>
                      <a:r>
                        <a:rPr sz="1800" dirty="0" smtClean="0">
                          <a:solidFill>
                            <a:schemeClr val="tx1"/>
                          </a:solidFill>
                          <a:uFill>
                            <a:solidFill>
                              <a:srgbClr val="FFFC79"/>
                            </a:solidFill>
                          </a:uFill>
                        </a:rPr>
                        <a:t> </a:t>
                      </a:r>
                      <a:r>
                        <a:rPr sz="1800" dirty="0">
                          <a:solidFill>
                            <a:schemeClr val="tx1"/>
                          </a:solidFill>
                          <a:uFill>
                            <a:solidFill>
                              <a:srgbClr val="FFFC79"/>
                            </a:solidFill>
                          </a:uFill>
                        </a:rPr>
                        <a:t>intraoperative monitoring of urinary </a:t>
                      </a:r>
                      <a:r>
                        <a:rPr sz="1800" dirty="0" smtClean="0">
                          <a:solidFill>
                            <a:schemeClr val="tx1"/>
                          </a:solidFill>
                          <a:uFill>
                            <a:solidFill>
                              <a:srgbClr val="FFFC79"/>
                            </a:solidFill>
                          </a:uFill>
                        </a:rPr>
                        <a:t>output </a:t>
                      </a:r>
                      <a:endParaRPr sz="1800" dirty="0">
                        <a:solidFill>
                          <a:schemeClr val="tx1"/>
                        </a:solidFill>
                        <a:uFill>
                          <a:solidFill>
                            <a:srgbClr val="FFFC79"/>
                          </a:solidFill>
                        </a:uFill>
                      </a:endParaRPr>
                    </a:p>
                  </a:txBody>
                  <a:tcPr marL="45156" marR="45156" marT="50800" marB="50800" horzOverflow="overflow">
                    <a:lnL w="28575">
                      <a:noFill/>
                      <a:miter lim="400000"/>
                    </a:lnL>
                    <a:lnR w="28575">
                      <a:noFill/>
                      <a:miter lim="4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14011">
                <a:tc>
                  <a:txBody>
                    <a:bodyPr/>
                    <a:lstStyle/>
                    <a:p>
                      <a:pPr marR="40639" lvl="0" algn="l" defTabSz="914400">
                        <a:spcBef>
                          <a:spcPts val="600"/>
                        </a:spcBef>
                        <a:tabLst>
                          <a:tab pos="914400" algn="l"/>
                        </a:tabLst>
                        <a:defRPr sz="1800">
                          <a:solidFill>
                            <a:srgbClr val="000000"/>
                          </a:solidFill>
                          <a:uFillTx/>
                        </a:defRPr>
                      </a:pPr>
                      <a:r>
                        <a:rPr sz="1800" dirty="0">
                          <a:solidFill>
                            <a:schemeClr val="tx1"/>
                          </a:solidFill>
                          <a:uFill>
                            <a:solidFill>
                              <a:srgbClr val="FFFC79"/>
                            </a:solidFill>
                          </a:uFill>
                        </a:rPr>
                        <a:t>To assist in healing of open sacral or perineal wounds in incontinent patients</a:t>
                      </a:r>
                    </a:p>
                  </a:txBody>
                  <a:tcPr marL="45156" marR="45156" marT="50800" marB="50800" horzOverflow="overflow">
                    <a:lnL w="28575">
                      <a:noFill/>
                      <a:miter lim="400000"/>
                    </a:lnL>
                    <a:lnR w="28575">
                      <a:noFill/>
                      <a:miter lim="4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3432">
                <a:tc>
                  <a:txBody>
                    <a:bodyPr/>
                    <a:lstStyle/>
                    <a:p>
                      <a:pPr marR="40639" lvl="0" algn="l" defTabSz="914400">
                        <a:spcBef>
                          <a:spcPts val="600"/>
                        </a:spcBef>
                        <a:tabLst>
                          <a:tab pos="914400" algn="l"/>
                        </a:tabLst>
                        <a:defRPr sz="1800">
                          <a:solidFill>
                            <a:srgbClr val="000000"/>
                          </a:solidFill>
                          <a:uFillTx/>
                        </a:defRPr>
                      </a:pPr>
                      <a:r>
                        <a:rPr sz="1800" dirty="0">
                          <a:solidFill>
                            <a:schemeClr val="tx1"/>
                          </a:solidFill>
                          <a:uFill>
                            <a:solidFill>
                              <a:srgbClr val="FFFC79"/>
                            </a:solidFill>
                          </a:uFill>
                        </a:rPr>
                        <a:t>Requires prolonged immobilization (e.g., potentially unstable spine)</a:t>
                      </a:r>
                    </a:p>
                  </a:txBody>
                  <a:tcPr marL="45156" marR="45156" marT="50800" marB="50800" horzOverflow="overflow">
                    <a:lnL w="28575">
                      <a:noFill/>
                      <a:miter lim="400000"/>
                    </a:lnL>
                    <a:lnR w="28575">
                      <a:noFill/>
                      <a:miter lim="4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86957">
                <a:tc>
                  <a:txBody>
                    <a:bodyPr/>
                    <a:lstStyle/>
                    <a:p>
                      <a:pPr marR="40639" lvl="0" algn="l" defTabSz="914400">
                        <a:spcBef>
                          <a:spcPts val="600"/>
                        </a:spcBef>
                        <a:tabLst>
                          <a:tab pos="914400" algn="l"/>
                        </a:tabLst>
                        <a:defRPr sz="1800">
                          <a:solidFill>
                            <a:srgbClr val="000000"/>
                          </a:solidFill>
                          <a:uFillTx/>
                        </a:defRPr>
                      </a:pPr>
                      <a:r>
                        <a:rPr sz="1800" dirty="0">
                          <a:solidFill>
                            <a:schemeClr val="tx1"/>
                          </a:solidFill>
                          <a:uFill>
                            <a:solidFill>
                              <a:srgbClr val="FFFC79"/>
                            </a:solidFill>
                          </a:uFill>
                        </a:rPr>
                        <a:t>To improve comfort for end of life care if </a:t>
                      </a:r>
                      <a:r>
                        <a:rPr sz="1800" dirty="0" smtClean="0">
                          <a:solidFill>
                            <a:schemeClr val="tx1"/>
                          </a:solidFill>
                          <a:uFill>
                            <a:solidFill>
                              <a:srgbClr val="FFFC79"/>
                            </a:solidFill>
                          </a:uFill>
                        </a:rPr>
                        <a:t>needed</a:t>
                      </a:r>
                      <a:endParaRPr sz="1800" dirty="0">
                        <a:solidFill>
                          <a:schemeClr val="tx1"/>
                        </a:solidFill>
                        <a:uFill>
                          <a:solidFill>
                            <a:srgbClr val="FFFC79"/>
                          </a:solidFill>
                        </a:uFill>
                      </a:endParaRPr>
                    </a:p>
                  </a:txBody>
                  <a:tcPr marL="45156" marR="45156" marT="50800" marB="50800" horzOverflow="overflow">
                    <a:lnL w="28575">
                      <a:noFill/>
                      <a:miter lim="400000"/>
                    </a:lnL>
                    <a:lnR w="28575">
                      <a:noFill/>
                      <a:miter lim="400000"/>
                    </a:lnR>
                    <a:lnT w="12700" cap="flat" cmpd="sng" algn="ctr">
                      <a:solidFill>
                        <a:schemeClr val="tx1"/>
                      </a:solidFill>
                      <a:prstDash val="solid"/>
                      <a:round/>
                      <a:headEnd type="none" w="med" len="med"/>
                      <a:tailEnd type="none" w="med" len="med"/>
                    </a:lnT>
                    <a:lnB w="28575">
                      <a:noFill/>
                      <a:miter lim="400000"/>
                    </a:lnB>
                    <a:lnTlToBr w="12700" cmpd="sng">
                      <a:noFill/>
                      <a:prstDash val="solid"/>
                    </a:lnTlToBr>
                    <a:lnBlToTr w="12700" cmpd="sng">
                      <a:noFill/>
                      <a:prstDash val="solid"/>
                    </a:lnBlToTr>
                  </a:tcPr>
                </a:tc>
              </a:tr>
            </a:tbl>
          </a:graphicData>
        </a:graphic>
      </p:graphicFrame>
      <p:sp>
        <p:nvSpPr>
          <p:cNvPr id="113668" name="Shape 265"/>
          <p:cNvSpPr>
            <a:spLocks noChangeArrowheads="1"/>
          </p:cNvSpPr>
          <p:nvPr/>
        </p:nvSpPr>
        <p:spPr bwMode="auto">
          <a:xfrm>
            <a:off x="5214938" y="6350000"/>
            <a:ext cx="2800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marL="38100"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r">
              <a:buClr>
                <a:srgbClr val="FFFC79"/>
              </a:buClr>
              <a:buFont typeface="Arial" charset="0"/>
              <a:buNone/>
            </a:pPr>
            <a:r>
              <a:rPr lang="en-US" altLang="en-US" sz="1800">
                <a:solidFill>
                  <a:srgbClr val="000000"/>
                </a:solidFill>
              </a:rPr>
              <a:t>Gould, ICHE, 2010</a:t>
            </a:r>
          </a:p>
        </p:txBody>
      </p:sp>
      <p:sp>
        <p:nvSpPr>
          <p:cNvPr id="266" name="Shape 266"/>
          <p:cNvSpPr/>
          <p:nvPr/>
        </p:nvSpPr>
        <p:spPr>
          <a:xfrm>
            <a:off x="80963" y="906463"/>
            <a:ext cx="7415212" cy="276225"/>
          </a:xfrm>
          <a:prstGeom prst="rect">
            <a:avLst/>
          </a:prstGeom>
          <a:ln w="12700">
            <a:miter lim="400000"/>
          </a:ln>
          <a:extLst>
            <a:ext uri="{C572A759-6A51-4108-AA02-DFA0A04FC94B}"/>
          </a:extLst>
        </p:spPr>
        <p:txBody>
          <a:bodyPr wrap="none" lIns="0" tIns="0" rIns="0" bIns="0" anchor="ct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r>
              <a:rPr lang="en-US" altLang="en-US" sz="1800">
                <a:solidFill>
                  <a:srgbClr val="000000"/>
                </a:solidFill>
              </a:rPr>
              <a:t>A.  Examples of Appropriate Indications for Indwelling Urethral Catheters</a:t>
            </a:r>
          </a:p>
        </p:txBody>
      </p:sp>
      <p:sp>
        <p:nvSpPr>
          <p:cNvPr id="113670" name="Slide Number Placeholder 1"/>
          <p:cNvSpPr txBox="1">
            <a:spLocks/>
          </p:cNvSpPr>
          <p:nvPr/>
        </p:nvSpPr>
        <p:spPr bwMode="auto">
          <a:xfrm>
            <a:off x="6197600" y="6215063"/>
            <a:ext cx="25908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r"/>
            <a:fld id="{FD0C20A6-F52E-4E3B-AF2E-3F00702093DF}" type="slidenum">
              <a:rPr lang="en-US" altLang="en-US" sz="1800">
                <a:solidFill>
                  <a:srgbClr val="000000"/>
                </a:solidFill>
              </a:rPr>
              <a:pPr algn="r"/>
              <a:t>16</a:t>
            </a:fld>
            <a:endParaRPr lang="en-US" altLang="en-US" sz="1800">
              <a:solidFill>
                <a:srgbClr val="000000"/>
              </a:solidFill>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hangingPunct="1"/>
            <a:r>
              <a:rPr lang="en-US" altLang="en-US" sz="4000" smtClean="0">
                <a:latin typeface="Arial" charset="0"/>
                <a:cs typeface="Arial" charset="0"/>
              </a:rPr>
              <a:t>Ann Arbor Appropriateness Criteria</a:t>
            </a:r>
            <a:br>
              <a:rPr lang="en-US" altLang="en-US" sz="4000" smtClean="0">
                <a:latin typeface="Arial" charset="0"/>
                <a:cs typeface="Arial" charset="0"/>
              </a:rPr>
            </a:br>
            <a:r>
              <a:rPr lang="en-US" altLang="en-US" sz="2500" smtClean="0">
                <a:latin typeface="Arial" charset="0"/>
                <a:cs typeface="Arial" charset="0"/>
              </a:rPr>
              <a:t>(Meddings, Annals of Internal Medicine, May 2015)</a:t>
            </a:r>
            <a:endParaRPr lang="en-US" altLang="en-US" sz="4000" smtClean="0">
              <a:latin typeface="Arial" charset="0"/>
              <a:cs typeface="Arial" charset="0"/>
            </a:endParaRPr>
          </a:p>
        </p:txBody>
      </p:sp>
      <p:pic>
        <p:nvPicPr>
          <p:cNvPr id="1157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4713" y="1516063"/>
            <a:ext cx="4437062" cy="512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C0003427-0E30-4658-BB3A-49E63B9548EF}" type="slidenum">
              <a:rPr lang="en-US" altLang="en-US" sz="1800">
                <a:solidFill>
                  <a:srgbClr val="000000"/>
                </a:solidFill>
              </a:rPr>
              <a:pPr/>
              <a:t>17</a:t>
            </a:fld>
            <a:endParaRPr lang="en-US" altLang="en-US" sz="1800">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type="title"/>
          </p:nvPr>
        </p:nvSpPr>
        <p:spPr>
          <a:xfrm>
            <a:off x="1065213" y="1112838"/>
            <a:ext cx="7283450" cy="1143000"/>
          </a:xfrm>
        </p:spPr>
        <p:txBody>
          <a:bodyPr/>
          <a:lstStyle/>
          <a:p>
            <a:r>
              <a:rPr lang="en-US" altLang="en-US" smtClean="0">
                <a:solidFill>
                  <a:srgbClr val="404040"/>
                </a:solidFill>
                <a:latin typeface="Arial" charset="0"/>
              </a:rPr>
              <a:t>Just because a patient is in the ICU does NOT mean that the patient needs a Foley… </a:t>
            </a:r>
            <a:br>
              <a:rPr lang="en-US" altLang="en-US" smtClean="0">
                <a:solidFill>
                  <a:srgbClr val="404040"/>
                </a:solidFill>
                <a:latin typeface="Arial" charset="0"/>
              </a:rPr>
            </a:br>
            <a:r>
              <a:rPr lang="en-US" altLang="en-US" smtClean="0">
                <a:solidFill>
                  <a:srgbClr val="404040"/>
                </a:solidFill>
                <a:latin typeface="Arial" charset="0"/>
              </a:rPr>
              <a:t/>
            </a:r>
            <a:br>
              <a:rPr lang="en-US" altLang="en-US" smtClean="0">
                <a:solidFill>
                  <a:srgbClr val="404040"/>
                </a:solidFill>
                <a:latin typeface="Arial" charset="0"/>
              </a:rPr>
            </a:br>
            <a:r>
              <a:rPr lang="en-US" altLang="en-US" smtClean="0">
                <a:solidFill>
                  <a:srgbClr val="404040"/>
                </a:solidFill>
                <a:latin typeface="Arial" charset="0"/>
              </a:rPr>
              <a:t>The Key Question is this:</a:t>
            </a:r>
            <a:endParaRPr lang="en-US" altLang="en-US" sz="3600" smtClean="0">
              <a:solidFill>
                <a:srgbClr val="404040"/>
              </a:solidFill>
            </a:endParaRPr>
          </a:p>
        </p:txBody>
      </p:sp>
      <p:sp>
        <p:nvSpPr>
          <p:cNvPr id="116739" name="TextBox 1"/>
          <p:cNvSpPr txBox="1">
            <a:spLocks noChangeArrowheads="1"/>
          </p:cNvSpPr>
          <p:nvPr/>
        </p:nvSpPr>
        <p:spPr bwMode="auto">
          <a:xfrm>
            <a:off x="560388" y="3925888"/>
            <a:ext cx="805021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a:r>
              <a:rPr lang="en-US" altLang="en-US" sz="5400">
                <a:solidFill>
                  <a:srgbClr val="404040"/>
                </a:solidFill>
              </a:rPr>
              <a:t>Are hourly assessments of urine output required?</a:t>
            </a:r>
          </a:p>
        </p:txBody>
      </p:sp>
      <p:sp>
        <p:nvSpPr>
          <p:cNvPr id="116740" name="Slide Number Placeholder 1"/>
          <p:cNvSpPr>
            <a:spLocks noGrp="1"/>
          </p:cNvSpPr>
          <p:nvPr>
            <p:ph type="sldNum" sz="quarter" idx="12"/>
          </p:nvPr>
        </p:nvSpPr>
        <p:spPr>
          <a:xfrm>
            <a:off x="6197600" y="6215063"/>
            <a:ext cx="2590800" cy="642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EFF8C8D3-D83B-46D0-99A6-9C0CA6A711D4}" type="slidenum">
              <a:rPr lang="en-US" altLang="en-US" sz="1800">
                <a:solidFill>
                  <a:srgbClr val="000000"/>
                </a:solidFill>
              </a:rPr>
              <a:pPr/>
              <a:t>18</a:t>
            </a:fld>
            <a:endParaRPr lang="en-US" altLang="en-US" sz="1800">
              <a:solidFill>
                <a:srgbClr val="000000"/>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280988" y="1481138"/>
            <a:ext cx="8642350" cy="5084762"/>
          </a:xfrm>
        </p:spPr>
        <p:txBody>
          <a:bodyPr>
            <a:normAutofit/>
          </a:bodyPr>
          <a:lstStyle/>
          <a:p>
            <a:pPr marL="742950" indent="-742950" eaLnBrk="1" hangingPunct="1">
              <a:lnSpc>
                <a:spcPct val="95000"/>
              </a:lnSpc>
              <a:spcBef>
                <a:spcPts val="1200"/>
              </a:spcBef>
              <a:spcAft>
                <a:spcPts val="1800"/>
              </a:spcAft>
              <a:buFont typeface="Arial" charset="0"/>
              <a:buAutoNum type="arabicParenR"/>
            </a:pPr>
            <a:r>
              <a:rPr lang="en-US" altLang="en-US" sz="3600" smtClean="0">
                <a:solidFill>
                  <a:srgbClr val="000000"/>
                </a:solidFill>
                <a:latin typeface="Arial" charset="0"/>
                <a:cs typeface="Arial" charset="0"/>
              </a:rPr>
              <a:t>Accurate daily weights</a:t>
            </a:r>
          </a:p>
          <a:p>
            <a:pPr marL="742950" indent="-742950" eaLnBrk="1" hangingPunct="1">
              <a:lnSpc>
                <a:spcPct val="95000"/>
              </a:lnSpc>
              <a:spcBef>
                <a:spcPts val="1200"/>
              </a:spcBef>
              <a:spcAft>
                <a:spcPts val="1800"/>
              </a:spcAft>
              <a:buFont typeface="Arial" charset="0"/>
              <a:buAutoNum type="arabicParenR"/>
            </a:pPr>
            <a:r>
              <a:rPr lang="en-US" altLang="en-US" sz="3600" smtClean="0">
                <a:solidFill>
                  <a:srgbClr val="000000"/>
                </a:solidFill>
                <a:latin typeface="Arial" charset="0"/>
                <a:cs typeface="Arial" charset="0"/>
              </a:rPr>
              <a:t>Urinal/commode/bedpan</a:t>
            </a:r>
          </a:p>
          <a:p>
            <a:pPr marL="742950" indent="-742950" eaLnBrk="1" hangingPunct="1">
              <a:lnSpc>
                <a:spcPct val="95000"/>
              </a:lnSpc>
              <a:spcBef>
                <a:spcPts val="1200"/>
              </a:spcBef>
              <a:spcAft>
                <a:spcPts val="1800"/>
              </a:spcAft>
              <a:buFont typeface="Arial" charset="0"/>
              <a:buAutoNum type="arabicParenR"/>
            </a:pPr>
            <a:r>
              <a:rPr lang="en-US" altLang="en-US" sz="3600" smtClean="0">
                <a:solidFill>
                  <a:srgbClr val="000000"/>
                </a:solidFill>
                <a:latin typeface="Arial" charset="0"/>
                <a:cs typeface="Arial" charset="0"/>
              </a:rPr>
              <a:t>Condom catheters</a:t>
            </a:r>
          </a:p>
          <a:p>
            <a:pPr marL="742950" indent="-742950" eaLnBrk="1" hangingPunct="1">
              <a:lnSpc>
                <a:spcPct val="95000"/>
              </a:lnSpc>
              <a:spcBef>
                <a:spcPts val="1200"/>
              </a:spcBef>
              <a:spcAft>
                <a:spcPts val="1800"/>
              </a:spcAft>
              <a:buFont typeface="Arial" charset="0"/>
              <a:buAutoNum type="arabicParenR"/>
            </a:pPr>
            <a:r>
              <a:rPr lang="en-US" altLang="en-US" sz="3600" smtClean="0">
                <a:solidFill>
                  <a:srgbClr val="000000"/>
                </a:solidFill>
                <a:latin typeface="Arial" charset="0"/>
                <a:cs typeface="Arial" charset="0"/>
              </a:rPr>
              <a:t>Intermittent catheterization with bladder scanning</a:t>
            </a:r>
          </a:p>
          <a:p>
            <a:pPr marL="742950" indent="-742950" eaLnBrk="1" hangingPunct="1">
              <a:lnSpc>
                <a:spcPct val="95000"/>
              </a:lnSpc>
              <a:spcBef>
                <a:spcPts val="1200"/>
              </a:spcBef>
              <a:spcAft>
                <a:spcPts val="1800"/>
              </a:spcAft>
            </a:pPr>
            <a:endParaRPr lang="en-US" altLang="en-US" sz="4000" smtClean="0"/>
          </a:p>
          <a:p>
            <a:pPr marL="742950" indent="-742950" eaLnBrk="1" hangingPunct="1">
              <a:lnSpc>
                <a:spcPct val="95000"/>
              </a:lnSpc>
              <a:spcBef>
                <a:spcPts val="1200"/>
              </a:spcBef>
              <a:spcAft>
                <a:spcPts val="1800"/>
              </a:spcAft>
            </a:pPr>
            <a:endParaRPr lang="en-US" altLang="en-US" sz="4000" smtClean="0"/>
          </a:p>
          <a:p>
            <a:pPr marL="742950" indent="-742950" eaLnBrk="1" hangingPunct="1">
              <a:lnSpc>
                <a:spcPct val="95000"/>
              </a:lnSpc>
              <a:spcBef>
                <a:spcPts val="1200"/>
              </a:spcBef>
              <a:spcAft>
                <a:spcPts val="1800"/>
              </a:spcAft>
            </a:pPr>
            <a:endParaRPr lang="en-US" altLang="en-US" sz="4000" smtClean="0"/>
          </a:p>
          <a:p>
            <a:pPr marL="742950" indent="-742950" eaLnBrk="1" hangingPunct="1">
              <a:lnSpc>
                <a:spcPct val="95000"/>
              </a:lnSpc>
              <a:spcBef>
                <a:spcPts val="1200"/>
              </a:spcBef>
              <a:spcAft>
                <a:spcPts val="1800"/>
              </a:spcAft>
            </a:pPr>
            <a:endParaRPr lang="en-US" altLang="en-US" sz="4000" smtClean="0"/>
          </a:p>
        </p:txBody>
      </p:sp>
      <p:sp>
        <p:nvSpPr>
          <p:cNvPr id="118787" name="Rectangle 2"/>
          <p:cNvSpPr>
            <a:spLocks noGrp="1" noChangeArrowheads="1"/>
          </p:cNvSpPr>
          <p:nvPr>
            <p:ph type="title"/>
          </p:nvPr>
        </p:nvSpPr>
        <p:spPr>
          <a:xfrm>
            <a:off x="128588" y="173038"/>
            <a:ext cx="8807450" cy="1143000"/>
          </a:xfrm>
        </p:spPr>
        <p:txBody>
          <a:bodyPr/>
          <a:lstStyle/>
          <a:p>
            <a:pPr eaLnBrk="1" hangingPunct="1"/>
            <a:r>
              <a:rPr lang="en-US" altLang="en-US" sz="4800" smtClean="0">
                <a:latin typeface="Arial" charset="0"/>
              </a:rPr>
              <a:t>Consider Alternatives</a:t>
            </a:r>
            <a:endParaRPr lang="en-US" altLang="en-US" sz="4800" smtClean="0"/>
          </a:p>
        </p:txBody>
      </p:sp>
      <p:sp>
        <p:nvSpPr>
          <p:cNvPr id="11878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AFB8F166-1575-46CA-BAAA-0B37E165BE44}" type="slidenum">
              <a:rPr lang="en-US" altLang="en-US" sz="1800">
                <a:solidFill>
                  <a:srgbClr val="000000"/>
                </a:solidFill>
              </a:rPr>
              <a:pPr/>
              <a:t>19</a:t>
            </a:fld>
            <a:endParaRPr lang="en-US" altLang="en-US" sz="1800">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Content Placeholder 1"/>
          <p:cNvSpPr>
            <a:spLocks noGrp="1"/>
          </p:cNvSpPr>
          <p:nvPr>
            <p:ph idx="1"/>
          </p:nvPr>
        </p:nvSpPr>
        <p:spPr>
          <a:xfrm>
            <a:off x="468313" y="952500"/>
            <a:ext cx="8229600" cy="5130800"/>
          </a:xfrm>
        </p:spPr>
        <p:txBody>
          <a:bodyPr/>
          <a:lstStyle/>
          <a:p>
            <a:pPr eaLnBrk="1" hangingPunct="1">
              <a:lnSpc>
                <a:spcPct val="90000"/>
              </a:lnSpc>
            </a:pPr>
            <a:r>
              <a:rPr lang="en-US" altLang="en-US" sz="2800" smtClean="0">
                <a:latin typeface="Arial" charset="0"/>
                <a:cs typeface="Arial" charset="0"/>
              </a:rPr>
              <a:t>Support for this work provided by the U.S. Department of Veteran Affairs HSR&amp;D Service and National Center for Patient Safety, the National Institute of Nursing Research, the Agency for Healthcare Research and Quality and BCBS of Michigan Foundation </a:t>
            </a:r>
          </a:p>
          <a:p>
            <a:pPr eaLnBrk="1" hangingPunct="1">
              <a:lnSpc>
                <a:spcPct val="90000"/>
              </a:lnSpc>
            </a:pPr>
            <a:endParaRPr lang="en-US" altLang="en-US" sz="2800" smtClean="0">
              <a:latin typeface="Arial" charset="0"/>
              <a:cs typeface="Arial" charset="0"/>
            </a:endParaRPr>
          </a:p>
          <a:p>
            <a:pPr eaLnBrk="1" hangingPunct="1">
              <a:lnSpc>
                <a:spcPct val="90000"/>
              </a:lnSpc>
            </a:pPr>
            <a:r>
              <a:rPr lang="en-US" altLang="en-US" sz="2800" smtClean="0">
                <a:latin typeface="Arial" charset="0"/>
                <a:cs typeface="Arial" charset="0"/>
              </a:rPr>
              <a:t>The views expressed are those of the presenter and do not necessarily reflect the position or policy of the Department of Veterans Affairs or University of Michigan</a:t>
            </a:r>
          </a:p>
          <a:p>
            <a:pPr eaLnBrk="1" hangingPunct="1">
              <a:lnSpc>
                <a:spcPct val="90000"/>
              </a:lnSpc>
            </a:pPr>
            <a:endParaRPr lang="en-US" altLang="en-US" sz="2800" smtClean="0"/>
          </a:p>
        </p:txBody>
      </p:sp>
      <p:sp>
        <p:nvSpPr>
          <p:cNvPr id="8806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23042A76-1E67-4507-876F-3916CB123CF9}" type="slidenum">
              <a:rPr lang="en-US" altLang="en-US" sz="1800">
                <a:solidFill>
                  <a:srgbClr val="000000"/>
                </a:solidFill>
              </a:rPr>
              <a:pPr/>
              <a:t>2</a:t>
            </a:fld>
            <a:endParaRPr lang="en-US" altLang="en-US" sz="1800">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0" y="3000375"/>
            <a:ext cx="9144000" cy="2655888"/>
          </a:xfrm>
        </p:spPr>
        <p:txBody>
          <a:bodyPr>
            <a:normAutofit/>
          </a:bodyPr>
          <a:lstStyle/>
          <a:p>
            <a:pPr marL="0" indent="0" algn="ctr" eaLnBrk="1" hangingPunct="1">
              <a:lnSpc>
                <a:spcPct val="95000"/>
              </a:lnSpc>
              <a:spcBef>
                <a:spcPts val="1200"/>
              </a:spcBef>
              <a:spcAft>
                <a:spcPts val="1800"/>
              </a:spcAft>
              <a:buFont typeface="Arial" charset="0"/>
              <a:buNone/>
            </a:pPr>
            <a:r>
              <a:rPr lang="en-US" altLang="en-US" sz="4800" smtClean="0">
                <a:solidFill>
                  <a:srgbClr val="000000"/>
                </a:solidFill>
                <a:latin typeface="Arial" charset="0"/>
                <a:cs typeface="Arial" charset="0"/>
              </a:rPr>
              <a:t>Ensure proper aseptic technique is used during insertion</a:t>
            </a:r>
          </a:p>
          <a:p>
            <a:pPr marL="0" indent="0" algn="ctr" eaLnBrk="1" hangingPunct="1">
              <a:lnSpc>
                <a:spcPct val="95000"/>
              </a:lnSpc>
              <a:spcBef>
                <a:spcPts val="1200"/>
              </a:spcBef>
              <a:spcAft>
                <a:spcPts val="1800"/>
              </a:spcAft>
            </a:pPr>
            <a:endParaRPr lang="en-US" altLang="en-US" sz="4800" smtClean="0"/>
          </a:p>
          <a:p>
            <a:pPr marL="0" indent="0" algn="ctr" eaLnBrk="1" hangingPunct="1">
              <a:lnSpc>
                <a:spcPct val="95000"/>
              </a:lnSpc>
              <a:spcBef>
                <a:spcPts val="1200"/>
              </a:spcBef>
              <a:spcAft>
                <a:spcPts val="1800"/>
              </a:spcAft>
            </a:pPr>
            <a:endParaRPr lang="en-US" altLang="en-US" sz="4800" smtClean="0"/>
          </a:p>
          <a:p>
            <a:pPr marL="0" indent="0" algn="ctr" eaLnBrk="1" hangingPunct="1">
              <a:lnSpc>
                <a:spcPct val="95000"/>
              </a:lnSpc>
              <a:spcBef>
                <a:spcPts val="1200"/>
              </a:spcBef>
              <a:spcAft>
                <a:spcPts val="1800"/>
              </a:spcAft>
            </a:pPr>
            <a:endParaRPr lang="en-US" altLang="en-US" sz="4800" smtClean="0"/>
          </a:p>
          <a:p>
            <a:pPr marL="0" indent="0" algn="ctr" eaLnBrk="1" hangingPunct="1">
              <a:lnSpc>
                <a:spcPct val="95000"/>
              </a:lnSpc>
              <a:spcBef>
                <a:spcPts val="1200"/>
              </a:spcBef>
              <a:spcAft>
                <a:spcPts val="1800"/>
              </a:spcAft>
            </a:pPr>
            <a:endParaRPr lang="en-US" altLang="en-US" sz="4800" smtClean="0"/>
          </a:p>
        </p:txBody>
      </p:sp>
      <p:sp>
        <p:nvSpPr>
          <p:cNvPr id="35842" name="Rectangle 2"/>
          <p:cNvSpPr>
            <a:spLocks noGrp="1" noChangeArrowheads="1"/>
          </p:cNvSpPr>
          <p:nvPr>
            <p:ph type="title"/>
          </p:nvPr>
        </p:nvSpPr>
        <p:spPr>
          <a:xfrm>
            <a:off x="384175" y="617538"/>
            <a:ext cx="8469313" cy="1143000"/>
          </a:xfrm>
        </p:spPr>
        <p:txBody>
          <a:bodyPr>
            <a:noAutofit/>
          </a:bodyPr>
          <a:lstStyle/>
          <a:p>
            <a:pPr eaLnBrk="1" hangingPunct="1"/>
            <a:r>
              <a:rPr lang="en-US" altLang="en-US" sz="4800" smtClean="0">
                <a:latin typeface="Arial" charset="0"/>
              </a:rPr>
              <a:t>But if the patient really, really needs a Foley…</a:t>
            </a:r>
            <a:endParaRPr lang="en-US" altLang="en-US" sz="4800" smtClean="0"/>
          </a:p>
        </p:txBody>
      </p:sp>
      <p:sp>
        <p:nvSpPr>
          <p:cNvPr id="12083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0D89E01E-1635-49FF-B497-E1707205D2BE}" type="slidenum">
              <a:rPr lang="en-US" altLang="en-US" sz="1800">
                <a:solidFill>
                  <a:srgbClr val="000000"/>
                </a:solidFill>
              </a:rPr>
              <a:pPr/>
              <a:t>20</a:t>
            </a:fld>
            <a:endParaRPr lang="en-US" altLang="en-US" sz="1800">
              <a:solidFill>
                <a:srgbClr val="0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095375" y="368300"/>
            <a:ext cx="7021513" cy="6007100"/>
          </a:xfrm>
        </p:spPr>
      </p:pic>
      <p:sp>
        <p:nvSpPr>
          <p:cNvPr id="122883" name="TextBox 1"/>
          <p:cNvSpPr txBox="1">
            <a:spLocks noChangeArrowheads="1"/>
          </p:cNvSpPr>
          <p:nvPr/>
        </p:nvSpPr>
        <p:spPr bwMode="auto">
          <a:xfrm>
            <a:off x="5554663" y="6405563"/>
            <a:ext cx="24415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r>
              <a:rPr lang="en-US" altLang="en-US" sz="1600"/>
              <a:t>Manojlovich, ICHE, 2016 </a:t>
            </a:r>
          </a:p>
        </p:txBody>
      </p:sp>
      <p:sp>
        <p:nvSpPr>
          <p:cNvPr id="122884" name="Slide Number Placeholder 2"/>
          <p:cNvSpPr>
            <a:spLocks noGrp="1"/>
          </p:cNvSpPr>
          <p:nvPr>
            <p:ph type="sldNum" sz="quarter" idx="12"/>
          </p:nvPr>
        </p:nvSpPr>
        <p:spPr bwMode="auto">
          <a:xfrm>
            <a:off x="6265863" y="6215063"/>
            <a:ext cx="2590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E43E51D4-498F-4BF5-813C-F90CC6BC6B45}" type="slidenum">
              <a:rPr lang="en-US" altLang="en-US" sz="1800">
                <a:solidFill>
                  <a:srgbClr val="000000"/>
                </a:solidFill>
              </a:rPr>
              <a:pPr/>
              <a:t>21</a:t>
            </a:fld>
            <a:endParaRPr lang="en-US" altLang="en-US" sz="1800">
              <a:solidFill>
                <a:srgbClr val="0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title"/>
          </p:nvPr>
        </p:nvSpPr>
        <p:spPr>
          <a:xfrm>
            <a:off x="0" y="190500"/>
            <a:ext cx="9144000" cy="1041400"/>
          </a:xfrm>
        </p:spPr>
        <p:txBody>
          <a:bodyPr rIns="30479"/>
          <a:lstStyle/>
          <a:p>
            <a:pPr marL="39688" indent="-39688" eaLnBrk="1" hangingPunct="1"/>
            <a:r>
              <a:rPr lang="en-US" altLang="en-US" sz="3400" smtClean="0">
                <a:latin typeface="Arial" charset="0"/>
                <a:cs typeface="Arial" charset="0"/>
                <a:sym typeface="Arial" charset="0"/>
              </a:rPr>
              <a:t>Lifecycle of the Urinary Catheter</a:t>
            </a:r>
            <a:endParaRPr lang="en-US" altLang="en-US" sz="3400" smtClean="0">
              <a:latin typeface="Arial" charset="0"/>
              <a:ea typeface="ヒラギノ角ゴ ProN W3" pitchFamily="4" charset="-128"/>
              <a:sym typeface="Arial" charset="0"/>
            </a:endParaRPr>
          </a:p>
        </p:txBody>
      </p:sp>
      <p:sp>
        <p:nvSpPr>
          <p:cNvPr id="123907" name="Rectangle 16"/>
          <p:cNvSpPr>
            <a:spLocks/>
          </p:cNvSpPr>
          <p:nvPr/>
        </p:nvSpPr>
        <p:spPr bwMode="auto">
          <a:xfrm>
            <a:off x="147638" y="6553200"/>
            <a:ext cx="32051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spAutoFit/>
          </a:bodyPr>
          <a:lstStyle>
            <a:lvl1pPr marL="39688"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r>
              <a:rPr lang="en-US" altLang="en-US" sz="1400">
                <a:solidFill>
                  <a:srgbClr val="000000"/>
                </a:solidFill>
              </a:rPr>
              <a:t>Meddings. Clin Infect Dis, 2011</a:t>
            </a:r>
          </a:p>
        </p:txBody>
      </p:sp>
      <p:grpSp>
        <p:nvGrpSpPr>
          <p:cNvPr id="123908" name="Group 2" descr="lifecycle of urinary catheter"/>
          <p:cNvGrpSpPr>
            <a:grpSpLocks/>
          </p:cNvGrpSpPr>
          <p:nvPr/>
        </p:nvGrpSpPr>
        <p:grpSpPr bwMode="auto">
          <a:xfrm>
            <a:off x="1060450" y="1257300"/>
            <a:ext cx="8066088" cy="4749800"/>
            <a:chOff x="1288781" y="1257756"/>
            <a:chExt cx="9074402" cy="4750387"/>
          </a:xfrm>
        </p:grpSpPr>
        <p:sp>
          <p:nvSpPr>
            <p:cNvPr id="123913" name="Rectangle 1" descr="alt=&quot;&quot;"/>
            <p:cNvSpPr>
              <a:spLocks noChangeArrowheads="1"/>
            </p:cNvSpPr>
            <p:nvPr/>
          </p:nvSpPr>
          <p:spPr bwMode="auto">
            <a:xfrm>
              <a:off x="7473941" y="3181407"/>
              <a:ext cx="2889242" cy="1695190"/>
            </a:xfrm>
            <a:prstGeom prst="rect">
              <a:avLst/>
            </a:prstGeom>
            <a:noFill/>
            <a:ln w="762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endParaRPr lang="en-US" altLang="en-US">
                <a:solidFill>
                  <a:srgbClr val="000000"/>
                </a:solidFill>
              </a:endParaRPr>
            </a:p>
          </p:txBody>
        </p:sp>
        <p:pic>
          <p:nvPicPr>
            <p:cNvPr id="123914" name="Picture 1" descr="alt=&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900" y="2881313"/>
              <a:ext cx="2679700" cy="229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15" name="Oval 2" descr="alt=&quot;&quot;"/>
            <p:cNvSpPr>
              <a:spLocks/>
            </p:cNvSpPr>
            <p:nvPr/>
          </p:nvSpPr>
          <p:spPr bwMode="auto">
            <a:xfrm>
              <a:off x="3124200" y="2032000"/>
              <a:ext cx="4114800" cy="3784600"/>
            </a:xfrm>
            <a:prstGeom prst="ellipse">
              <a:avLst/>
            </a:prstGeom>
            <a:noFill/>
            <a:ln w="889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endParaRPr lang="en-US" altLang="en-US">
                <a:solidFill>
                  <a:srgbClr val="000000"/>
                </a:solidFill>
              </a:endParaRPr>
            </a:p>
          </p:txBody>
        </p:sp>
        <p:sp>
          <p:nvSpPr>
            <p:cNvPr id="123916" name="AutoShape 3" descr="alt=&quot;&quot;"/>
            <p:cNvSpPr>
              <a:spLocks/>
            </p:cNvSpPr>
            <p:nvPr/>
          </p:nvSpPr>
          <p:spPr bwMode="auto">
            <a:xfrm>
              <a:off x="2832100" y="3708400"/>
              <a:ext cx="596900" cy="444500"/>
            </a:xfrm>
            <a:prstGeom prst="triangle">
              <a:avLst>
                <a:gd name="adj" fmla="val 50000"/>
              </a:avLst>
            </a:prstGeom>
            <a:solidFill>
              <a:srgbClr val="FFFF66"/>
            </a:solidFill>
            <a:ln w="9525">
              <a:solidFill>
                <a:schemeClr val="tx1"/>
              </a:solidFill>
              <a:round/>
              <a:headEnd/>
              <a:tailEnd/>
            </a:ln>
          </p:spPr>
          <p:txBody>
            <a:bodyPr lIns="0" tIns="0" rIns="0" bIns="0"/>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endParaRPr lang="en-US" altLang="en-US">
                <a:solidFill>
                  <a:srgbClr val="000000"/>
                </a:solidFill>
              </a:endParaRPr>
            </a:p>
          </p:txBody>
        </p:sp>
        <p:sp>
          <p:nvSpPr>
            <p:cNvPr id="123917" name="AutoShape 4" descr="alt=&quot;&quot;"/>
            <p:cNvSpPr>
              <a:spLocks/>
            </p:cNvSpPr>
            <p:nvPr/>
          </p:nvSpPr>
          <p:spPr bwMode="auto">
            <a:xfrm rot="10800000">
              <a:off x="6934200" y="3719513"/>
              <a:ext cx="596900" cy="444500"/>
            </a:xfrm>
            <a:prstGeom prst="triangle">
              <a:avLst>
                <a:gd name="adj" fmla="val 50000"/>
              </a:avLst>
            </a:prstGeom>
            <a:solidFill>
              <a:srgbClr val="FFFF66"/>
            </a:solidFill>
            <a:ln w="9525">
              <a:solidFill>
                <a:schemeClr val="tx1"/>
              </a:solidFill>
              <a:round/>
              <a:headEnd/>
              <a:tailEnd/>
            </a:ln>
          </p:spPr>
          <p:txBody>
            <a:bodyPr lIns="0" tIns="0" rIns="0" bIns="0"/>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endParaRPr lang="en-US" altLang="en-US">
                <a:solidFill>
                  <a:srgbClr val="000000"/>
                </a:solidFill>
              </a:endParaRPr>
            </a:p>
          </p:txBody>
        </p:sp>
        <p:sp>
          <p:nvSpPr>
            <p:cNvPr id="123918" name="AutoShape 5" descr="alt=&quot;&quot;"/>
            <p:cNvSpPr>
              <a:spLocks/>
            </p:cNvSpPr>
            <p:nvPr/>
          </p:nvSpPr>
          <p:spPr bwMode="auto">
            <a:xfrm rot="-9141241">
              <a:off x="4775200" y="1890713"/>
              <a:ext cx="596900" cy="444500"/>
            </a:xfrm>
            <a:prstGeom prst="triangle">
              <a:avLst>
                <a:gd name="adj" fmla="val 50000"/>
              </a:avLst>
            </a:prstGeom>
            <a:solidFill>
              <a:srgbClr val="FFFF66"/>
            </a:solidFill>
            <a:ln w="9525">
              <a:solidFill>
                <a:schemeClr val="tx1"/>
              </a:solidFill>
              <a:round/>
              <a:headEnd/>
              <a:tailEnd/>
            </a:ln>
          </p:spPr>
          <p:txBody>
            <a:bodyPr lIns="0" tIns="0" rIns="0" bIns="0"/>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endParaRPr lang="en-US" altLang="en-US">
                <a:solidFill>
                  <a:srgbClr val="000000"/>
                </a:solidFill>
              </a:endParaRPr>
            </a:p>
          </p:txBody>
        </p:sp>
        <p:sp>
          <p:nvSpPr>
            <p:cNvPr id="123919" name="AutoShape 6" descr="alt=&quot;&quot;"/>
            <p:cNvSpPr>
              <a:spLocks/>
            </p:cNvSpPr>
            <p:nvPr/>
          </p:nvSpPr>
          <p:spPr bwMode="auto">
            <a:xfrm rot="1857825">
              <a:off x="4889500" y="5537200"/>
              <a:ext cx="596900" cy="444500"/>
            </a:xfrm>
            <a:prstGeom prst="triangle">
              <a:avLst>
                <a:gd name="adj" fmla="val 50000"/>
              </a:avLst>
            </a:prstGeom>
            <a:solidFill>
              <a:srgbClr val="FFFF66"/>
            </a:solidFill>
            <a:ln w="9525">
              <a:solidFill>
                <a:schemeClr val="tx1"/>
              </a:solidFill>
              <a:round/>
              <a:headEnd/>
              <a:tailEnd/>
            </a:ln>
          </p:spPr>
          <p:txBody>
            <a:bodyPr lIns="0" tIns="0" rIns="0" bIns="0"/>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endParaRPr lang="en-US" altLang="en-US">
                <a:solidFill>
                  <a:srgbClr val="000000"/>
                </a:solidFill>
              </a:endParaRPr>
            </a:p>
          </p:txBody>
        </p:sp>
        <p:sp>
          <p:nvSpPr>
            <p:cNvPr id="123920" name="Rectangle 8"/>
            <p:cNvSpPr>
              <a:spLocks/>
            </p:cNvSpPr>
            <p:nvPr/>
          </p:nvSpPr>
          <p:spPr bwMode="auto">
            <a:xfrm>
              <a:off x="4946650" y="1841500"/>
              <a:ext cx="238733" cy="36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9" bIns="0">
              <a:spAutoFit/>
            </a:bodyPr>
            <a:lstStyle>
              <a:lvl1pPr marL="39688"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r>
                <a:rPr lang="en-US" altLang="en-US">
                  <a:solidFill>
                    <a:srgbClr val="000000"/>
                  </a:solidFill>
                </a:rPr>
                <a:t>1</a:t>
              </a:r>
            </a:p>
          </p:txBody>
        </p:sp>
        <p:sp>
          <p:nvSpPr>
            <p:cNvPr id="123921" name="Rectangle 9"/>
            <p:cNvSpPr>
              <a:spLocks/>
            </p:cNvSpPr>
            <p:nvPr/>
          </p:nvSpPr>
          <p:spPr bwMode="auto">
            <a:xfrm>
              <a:off x="2990851" y="3784600"/>
              <a:ext cx="238733" cy="36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9" bIns="0">
              <a:spAutoFit/>
            </a:bodyPr>
            <a:lstStyle>
              <a:lvl1pPr marL="39688"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r>
                <a:rPr lang="en-US" altLang="en-US">
                  <a:solidFill>
                    <a:srgbClr val="000000"/>
                  </a:solidFill>
                </a:rPr>
                <a:t>4</a:t>
              </a:r>
            </a:p>
          </p:txBody>
        </p:sp>
        <p:sp>
          <p:nvSpPr>
            <p:cNvPr id="123922" name="Rectangle 10"/>
            <p:cNvSpPr>
              <a:spLocks/>
            </p:cNvSpPr>
            <p:nvPr/>
          </p:nvSpPr>
          <p:spPr bwMode="auto">
            <a:xfrm>
              <a:off x="5016500" y="5638800"/>
              <a:ext cx="238733" cy="36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9" bIns="0">
              <a:spAutoFit/>
            </a:bodyPr>
            <a:lstStyle>
              <a:lvl1pPr marL="39688"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r>
                <a:rPr lang="en-US" altLang="en-US">
                  <a:solidFill>
                    <a:srgbClr val="000000"/>
                  </a:solidFill>
                </a:rPr>
                <a:t>3</a:t>
              </a:r>
            </a:p>
          </p:txBody>
        </p:sp>
        <p:sp>
          <p:nvSpPr>
            <p:cNvPr id="123923" name="Rectangle 11"/>
            <p:cNvSpPr>
              <a:spLocks/>
            </p:cNvSpPr>
            <p:nvPr/>
          </p:nvSpPr>
          <p:spPr bwMode="auto">
            <a:xfrm>
              <a:off x="7092949" y="3676650"/>
              <a:ext cx="238733" cy="36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9" bIns="0">
              <a:spAutoFit/>
            </a:bodyPr>
            <a:lstStyle>
              <a:lvl1pPr marL="39688"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r>
                <a:rPr lang="en-US" altLang="en-US">
                  <a:solidFill>
                    <a:srgbClr val="000000"/>
                  </a:solidFill>
                </a:rPr>
                <a:t>2</a:t>
              </a:r>
            </a:p>
          </p:txBody>
        </p:sp>
        <p:sp>
          <p:nvSpPr>
            <p:cNvPr id="123924" name="Rectangle 12"/>
            <p:cNvSpPr>
              <a:spLocks/>
            </p:cNvSpPr>
            <p:nvPr/>
          </p:nvSpPr>
          <p:spPr bwMode="auto">
            <a:xfrm>
              <a:off x="1288781" y="1257756"/>
              <a:ext cx="8197465" cy="36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9" bIns="0">
              <a:spAutoFit/>
            </a:bodyPr>
            <a:lstStyle>
              <a:lvl1pPr marL="39688"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r>
                <a:rPr lang="en-US" altLang="en-US">
                  <a:solidFill>
                    <a:srgbClr val="000000"/>
                  </a:solidFill>
                </a:rPr>
                <a:t>1.  Preventing Unnecessary and Improper Placement</a:t>
              </a:r>
            </a:p>
          </p:txBody>
        </p:sp>
      </p:grpSp>
      <p:sp>
        <p:nvSpPr>
          <p:cNvPr id="12390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C15FC2F7-BD36-4827-AAB3-497C9BD19E0A}" type="slidenum">
              <a:rPr lang="en-US" altLang="en-US" sz="1800">
                <a:solidFill>
                  <a:srgbClr val="000000"/>
                </a:solidFill>
              </a:rPr>
              <a:pPr/>
              <a:t>22</a:t>
            </a:fld>
            <a:endParaRPr lang="en-US" altLang="en-US" sz="1800">
              <a:solidFill>
                <a:srgbClr val="000000"/>
              </a:solidFill>
            </a:endParaRPr>
          </a:p>
        </p:txBody>
      </p:sp>
      <p:sp>
        <p:nvSpPr>
          <p:cNvPr id="123910" name="Rectangle 13"/>
          <p:cNvSpPr>
            <a:spLocks/>
          </p:cNvSpPr>
          <p:nvPr/>
        </p:nvSpPr>
        <p:spPr bwMode="auto">
          <a:xfrm>
            <a:off x="6581775" y="3238500"/>
            <a:ext cx="23812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r>
              <a:rPr lang="en-US" altLang="en-US">
                <a:solidFill>
                  <a:srgbClr val="000000"/>
                </a:solidFill>
              </a:rPr>
              <a:t>2.  Maintaining </a:t>
            </a:r>
            <a:br>
              <a:rPr lang="en-US" altLang="en-US">
                <a:solidFill>
                  <a:srgbClr val="000000"/>
                </a:solidFill>
              </a:rPr>
            </a:br>
            <a:r>
              <a:rPr lang="en-US" altLang="en-US">
                <a:solidFill>
                  <a:srgbClr val="000000"/>
                </a:solidFill>
              </a:rPr>
              <a:t>     Awareness &amp; </a:t>
            </a:r>
            <a:br>
              <a:rPr lang="en-US" altLang="en-US">
                <a:solidFill>
                  <a:srgbClr val="000000"/>
                </a:solidFill>
              </a:rPr>
            </a:br>
            <a:r>
              <a:rPr lang="en-US" altLang="en-US">
                <a:solidFill>
                  <a:srgbClr val="000000"/>
                </a:solidFill>
              </a:rPr>
              <a:t>     Proper Care </a:t>
            </a:r>
            <a:br>
              <a:rPr lang="en-US" altLang="en-US">
                <a:solidFill>
                  <a:srgbClr val="000000"/>
                </a:solidFill>
              </a:rPr>
            </a:br>
            <a:r>
              <a:rPr lang="en-US" altLang="en-US">
                <a:solidFill>
                  <a:srgbClr val="000000"/>
                </a:solidFill>
              </a:rPr>
              <a:t>     of Catheters</a:t>
            </a:r>
          </a:p>
        </p:txBody>
      </p:sp>
      <p:sp>
        <p:nvSpPr>
          <p:cNvPr id="123911" name="Rectangle 14"/>
          <p:cNvSpPr>
            <a:spLocks/>
          </p:cNvSpPr>
          <p:nvPr/>
        </p:nvSpPr>
        <p:spPr bwMode="auto">
          <a:xfrm>
            <a:off x="2754313" y="6083300"/>
            <a:ext cx="50180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r>
              <a:rPr lang="en-US" altLang="en-US">
                <a:solidFill>
                  <a:srgbClr val="000000"/>
                </a:solidFill>
              </a:rPr>
              <a:t>3.  Prompting Catheter Removal </a:t>
            </a:r>
          </a:p>
        </p:txBody>
      </p:sp>
      <p:sp>
        <p:nvSpPr>
          <p:cNvPr id="123912" name="Rectangle 15"/>
          <p:cNvSpPr>
            <a:spLocks/>
          </p:cNvSpPr>
          <p:nvPr/>
        </p:nvSpPr>
        <p:spPr bwMode="auto">
          <a:xfrm>
            <a:off x="339725" y="3582988"/>
            <a:ext cx="2708275"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r>
              <a:rPr lang="en-US" altLang="en-US">
                <a:solidFill>
                  <a:srgbClr val="000000"/>
                </a:solidFill>
              </a:rPr>
              <a:t>4.  Preventing </a:t>
            </a:r>
            <a:br>
              <a:rPr lang="en-US" altLang="en-US">
                <a:solidFill>
                  <a:srgbClr val="000000"/>
                </a:solidFill>
              </a:rPr>
            </a:br>
            <a:r>
              <a:rPr lang="en-US" altLang="en-US">
                <a:solidFill>
                  <a:srgbClr val="000000"/>
                </a:solidFill>
              </a:rPr>
              <a:t>     Catheter </a:t>
            </a:r>
            <a:br>
              <a:rPr lang="en-US" altLang="en-US">
                <a:solidFill>
                  <a:srgbClr val="000000"/>
                </a:solidFill>
              </a:rPr>
            </a:br>
            <a:r>
              <a:rPr lang="en-US" altLang="en-US">
                <a:solidFill>
                  <a:srgbClr val="000000"/>
                </a:solidFill>
              </a:rPr>
              <a:t>     Replacement</a:t>
            </a: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4"/>
          <p:cNvSpPr>
            <a:spLocks noGrp="1" noChangeArrowheads="1"/>
          </p:cNvSpPr>
          <p:nvPr>
            <p:ph type="title"/>
          </p:nvPr>
        </p:nvSpPr>
        <p:spPr/>
        <p:txBody>
          <a:bodyPr anchor="t"/>
          <a:lstStyle/>
          <a:p>
            <a:pPr eaLnBrk="1" hangingPunct="1"/>
            <a:r>
              <a:rPr lang="en-US" altLang="en-US" sz="3600" smtClean="0">
                <a:latin typeface="Arial" charset="0"/>
              </a:rPr>
              <a:t>Urethral Catheters: Lost in Place</a:t>
            </a:r>
            <a:r>
              <a:rPr lang="en-US" altLang="en-US" sz="3600" b="1" smtClean="0">
                <a:solidFill>
                  <a:schemeClr val="bg1"/>
                </a:solidFill>
                <a:latin typeface="Arial" charset="0"/>
              </a:rPr>
              <a:t>?</a:t>
            </a:r>
          </a:p>
        </p:txBody>
      </p:sp>
      <p:graphicFrame>
        <p:nvGraphicFramePr>
          <p:cNvPr id="969791" name="Group 63"/>
          <p:cNvGraphicFramePr>
            <a:graphicFrameLocks noGrp="1"/>
          </p:cNvGraphicFramePr>
          <p:nvPr>
            <p:ph idx="1"/>
          </p:nvPr>
        </p:nvGraphicFramePr>
        <p:xfrm>
          <a:off x="381000" y="1295400"/>
          <a:ext cx="8534400" cy="4114800"/>
        </p:xfrm>
        <a:graphic>
          <a:graphicData uri="http://schemas.openxmlformats.org/drawingml/2006/table">
            <a:tbl>
              <a:tblPr/>
              <a:tblGrid>
                <a:gridCol w="4267200"/>
                <a:gridCol w="4267200"/>
              </a:tblGrid>
              <a:tr h="822325">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charset="0"/>
                          <a:ea typeface="ＭＳ Ｐゴシック" pitchFamily="4" charset="-128"/>
                        </a:rPr>
                        <a:t>Training Level</a:t>
                      </a:r>
                    </a:p>
                  </a:txBody>
                  <a:tcPr marL="90488" marR="90488" marT="44450" marB="44450"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charset="0"/>
                          <a:ea typeface="ＭＳ Ｐゴシック" pitchFamily="4" charset="-128"/>
                        </a:rPr>
                        <a:t>Proportion Unaware</a:t>
                      </a:r>
                    </a:p>
                  </a:txBody>
                  <a:tcPr marL="90488" marR="90488" marT="44450" marB="44450"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charset="0"/>
                          <a:ea typeface="ＭＳ Ｐゴシック" pitchFamily="4" charset="-128"/>
                        </a:rPr>
                        <a:t>Medical Student</a:t>
                      </a:r>
                    </a:p>
                  </a:txBody>
                  <a:tcPr marL="90488" marR="90488" marT="44450" marB="44450"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charset="0"/>
                          <a:ea typeface="ＭＳ Ｐゴシック" pitchFamily="4" charset="-128"/>
                        </a:rPr>
                        <a:t>18%</a:t>
                      </a:r>
                    </a:p>
                  </a:txBody>
                  <a:tcPr marL="90488" marR="90488" marT="44450" marB="44450"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charset="0"/>
                          <a:ea typeface="ＭＳ Ｐゴシック" pitchFamily="4" charset="-128"/>
                        </a:rPr>
                        <a:t>Intern</a:t>
                      </a:r>
                    </a:p>
                  </a:txBody>
                  <a:tcPr marL="90488" marR="90488" marT="44450" marB="44450"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charset="0"/>
                          <a:ea typeface="ＭＳ Ｐゴシック" pitchFamily="4" charset="-128"/>
                        </a:rPr>
                        <a:t>22%</a:t>
                      </a:r>
                    </a:p>
                  </a:txBody>
                  <a:tcPr marL="90488" marR="90488" marT="44450" marB="44450"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charset="0"/>
                          <a:ea typeface="ＭＳ Ｐゴシック" pitchFamily="4" charset="-128"/>
                        </a:rPr>
                        <a:t>Resident</a:t>
                      </a:r>
                    </a:p>
                  </a:txBody>
                  <a:tcPr marL="90488" marR="90488" marT="44450" marB="44450"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charset="0"/>
                          <a:ea typeface="ＭＳ Ｐゴシック" pitchFamily="4" charset="-128"/>
                        </a:rPr>
                        <a:t>28%</a:t>
                      </a:r>
                    </a:p>
                  </a:txBody>
                  <a:tcPr marL="90488" marR="90488" marT="44450" marB="44450"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charset="0"/>
                          <a:ea typeface="ＭＳ Ｐゴシック" pitchFamily="4" charset="-128"/>
                        </a:rPr>
                        <a:t>Attending</a:t>
                      </a:r>
                    </a:p>
                  </a:txBody>
                  <a:tcPr marL="90488" marR="90488" marT="44450" marB="44450"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pitchFamily="4" charset="0"/>
                          <a:ea typeface="ＭＳ Ｐゴシック" pitchFamily="4" charset="-128"/>
                        </a:defRPr>
                      </a:lvl1pPr>
                      <a:lvl2pPr marL="37931725" indent="-37474525" eaLnBrk="0" hangingPunct="0">
                        <a:spcBef>
                          <a:spcPct val="20000"/>
                        </a:spcBef>
                        <a:buFont typeface="Arial" charset="0"/>
                        <a:defRPr sz="2400">
                          <a:solidFill>
                            <a:schemeClr val="tx1"/>
                          </a:solidFill>
                          <a:latin typeface="Calibri" pitchFamily="4" charset="0"/>
                          <a:ea typeface="ＭＳ Ｐゴシック" pitchFamily="4" charset="-128"/>
                        </a:defRPr>
                      </a:lvl2pPr>
                      <a:lvl3pPr eaLnBrk="0" hangingPunct="0">
                        <a:spcBef>
                          <a:spcPct val="20000"/>
                        </a:spcBef>
                        <a:defRPr sz="2000">
                          <a:solidFill>
                            <a:schemeClr val="tx1"/>
                          </a:solidFill>
                          <a:latin typeface="Calibri" pitchFamily="4" charset="0"/>
                          <a:ea typeface="ＭＳ Ｐゴシック" pitchFamily="4" charset="-128"/>
                        </a:defRPr>
                      </a:lvl3pPr>
                      <a:lvl4pPr eaLnBrk="0" hangingPunct="0">
                        <a:spcBef>
                          <a:spcPct val="20000"/>
                        </a:spcBef>
                        <a:defRPr>
                          <a:solidFill>
                            <a:schemeClr val="tx1"/>
                          </a:solidFill>
                          <a:latin typeface="Calibri" pitchFamily="4" charset="0"/>
                          <a:ea typeface="ＭＳ Ｐゴシック" pitchFamily="4" charset="-128"/>
                        </a:defRPr>
                      </a:lvl4pPr>
                      <a:lvl5pPr eaLnBrk="0" hangingPunct="0">
                        <a:spcBef>
                          <a:spcPct val="20000"/>
                        </a:spcBef>
                        <a:defRPr>
                          <a:solidFill>
                            <a:schemeClr val="tx1"/>
                          </a:solidFill>
                          <a:latin typeface="Calibri"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Calibri"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Calibri"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Calibri"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Calibri" pitchFamily="4" charset="0"/>
                          <a:ea typeface="ＭＳ Ｐゴシック" pitchFamily="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Arial" charset="0"/>
                          <a:ea typeface="ＭＳ Ｐゴシック" pitchFamily="4" charset="-128"/>
                        </a:rPr>
                        <a:t>38%</a:t>
                      </a:r>
                    </a:p>
                  </a:txBody>
                  <a:tcPr marL="90488" marR="90488" marT="44450" marB="44450"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sp>
        <p:nvSpPr>
          <p:cNvPr id="125971" name="Rectangle 64"/>
          <p:cNvSpPr>
            <a:spLocks noChangeArrowheads="1"/>
          </p:cNvSpPr>
          <p:nvPr/>
        </p:nvSpPr>
        <p:spPr bwMode="auto">
          <a:xfrm>
            <a:off x="5441950" y="5678488"/>
            <a:ext cx="3281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r>
              <a:rPr lang="en-US" altLang="en-US">
                <a:cs typeface="Arial" charset="0"/>
              </a:rPr>
              <a:t>Saint, Am J Med, 2000</a:t>
            </a:r>
          </a:p>
        </p:txBody>
      </p:sp>
      <p:sp>
        <p:nvSpPr>
          <p:cNvPr id="12597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7C372A83-4A80-4CC4-889C-D9B6B26C2E0B}" type="slidenum">
              <a:rPr lang="en-US" altLang="en-US" sz="1800">
                <a:solidFill>
                  <a:srgbClr val="000000"/>
                </a:solidFill>
              </a:rPr>
              <a:pPr/>
              <a:t>23</a:t>
            </a:fld>
            <a:endParaRPr lang="en-US" altLang="en-US" sz="1800">
              <a:solidFill>
                <a:srgbClr val="0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nchor="t"/>
          <a:lstStyle/>
          <a:p>
            <a:pPr algn="l" eaLnBrk="1" hangingPunct="1"/>
            <a:r>
              <a:rPr lang="en-US" altLang="en-US" sz="4000" smtClean="0">
                <a:solidFill>
                  <a:srgbClr val="000000"/>
                </a:solidFill>
                <a:latin typeface="Arial" charset="0"/>
                <a:cs typeface="Arial" charset="0"/>
              </a:rPr>
              <a:t>Proper Maintenance</a:t>
            </a:r>
          </a:p>
        </p:txBody>
      </p:sp>
      <p:sp>
        <p:nvSpPr>
          <p:cNvPr id="128003" name="Content Placeholder 2"/>
          <p:cNvSpPr>
            <a:spLocks noGrp="1"/>
          </p:cNvSpPr>
          <p:nvPr>
            <p:ph idx="1"/>
          </p:nvPr>
        </p:nvSpPr>
        <p:spPr>
          <a:xfrm>
            <a:off x="381000" y="1905000"/>
            <a:ext cx="8534400" cy="4114800"/>
          </a:xfrm>
        </p:spPr>
        <p:txBody>
          <a:bodyPr/>
          <a:lstStyle/>
          <a:p>
            <a:pPr eaLnBrk="1" hangingPunct="1"/>
            <a:r>
              <a:rPr lang="en-US" altLang="en-US" smtClean="0">
                <a:latin typeface="Arial" charset="0"/>
                <a:cs typeface="Arial" charset="0"/>
              </a:rPr>
              <a:t>Maintain a closed drainage system</a:t>
            </a:r>
          </a:p>
          <a:p>
            <a:pPr eaLnBrk="1" hangingPunct="1"/>
            <a:r>
              <a:rPr lang="en-US" altLang="en-US" smtClean="0">
                <a:latin typeface="Arial" charset="0"/>
                <a:cs typeface="Arial" charset="0"/>
              </a:rPr>
              <a:t>Maintain unobstructed urine flow</a:t>
            </a:r>
          </a:p>
          <a:p>
            <a:pPr lvl="1" eaLnBrk="1" hangingPunct="1"/>
            <a:r>
              <a:rPr lang="en-US" altLang="en-US" smtClean="0">
                <a:latin typeface="Arial" charset="0"/>
                <a:cs typeface="Arial" charset="0"/>
              </a:rPr>
              <a:t>Free of kinks</a:t>
            </a:r>
          </a:p>
          <a:p>
            <a:pPr lvl="1" eaLnBrk="1" hangingPunct="1"/>
            <a:r>
              <a:rPr lang="en-US" altLang="en-US" smtClean="0">
                <a:latin typeface="Arial" charset="0"/>
                <a:cs typeface="Arial" charset="0"/>
              </a:rPr>
              <a:t>Collecting bag below the bladder</a:t>
            </a:r>
          </a:p>
          <a:p>
            <a:pPr lvl="1" eaLnBrk="1" hangingPunct="1"/>
            <a:r>
              <a:rPr lang="en-US" altLang="en-US" smtClean="0">
                <a:latin typeface="Arial" charset="0"/>
                <a:cs typeface="Arial" charset="0"/>
              </a:rPr>
              <a:t>Empty the bag regularly</a:t>
            </a:r>
          </a:p>
          <a:p>
            <a:pPr eaLnBrk="1" hangingPunct="1"/>
            <a:r>
              <a:rPr lang="en-US" altLang="en-US" smtClean="0">
                <a:latin typeface="Arial" charset="0"/>
                <a:cs typeface="Arial" charset="0"/>
              </a:rPr>
              <a:t>Use routine hygiene, i.e., do not clean the periurethral area with antiseptics</a:t>
            </a:r>
          </a:p>
          <a:p>
            <a:pPr lvl="1" eaLnBrk="1" hangingPunct="1"/>
            <a:endParaRPr lang="en-US" altLang="en-US" smtClean="0"/>
          </a:p>
          <a:p>
            <a:pPr eaLnBrk="1" hangingPunct="1"/>
            <a:endParaRPr lang="en-US" altLang="en-US" smtClean="0"/>
          </a:p>
        </p:txBody>
      </p:sp>
      <p:pic>
        <p:nvPicPr>
          <p:cNvPr id="1280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0050" y="228600"/>
            <a:ext cx="19907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65499087-5396-4606-8A8A-6A45DC7B9819}" type="slidenum">
              <a:rPr lang="en-US" altLang="en-US" sz="1800">
                <a:solidFill>
                  <a:srgbClr val="000000"/>
                </a:solidFill>
              </a:rPr>
              <a:pPr/>
              <a:t>24</a:t>
            </a:fld>
            <a:endParaRPr lang="en-US" altLang="en-US" sz="1800">
              <a:solidFill>
                <a:srgbClr val="0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title"/>
          </p:nvPr>
        </p:nvSpPr>
        <p:spPr>
          <a:xfrm>
            <a:off x="0" y="-203200"/>
            <a:ext cx="9144000" cy="1435100"/>
          </a:xfrm>
        </p:spPr>
        <p:txBody>
          <a:bodyPr rIns="30479"/>
          <a:lstStyle/>
          <a:p>
            <a:pPr marL="39688" indent="-39688" eaLnBrk="1" hangingPunct="1"/>
            <a:r>
              <a:rPr lang="en-US" altLang="en-US" sz="3400" smtClean="0">
                <a:latin typeface="Arial" charset="0"/>
                <a:cs typeface="Arial" charset="0"/>
                <a:sym typeface="Arial" charset="0"/>
              </a:rPr>
              <a:t>Lifecycle of the Urinary Catheter</a:t>
            </a:r>
            <a:endParaRPr lang="en-US" altLang="en-US" sz="3400" smtClean="0">
              <a:latin typeface="Arial" charset="0"/>
              <a:ea typeface="ヒラギノ角ゴ ProN W3" pitchFamily="4" charset="-128"/>
              <a:sym typeface="Arial" charset="0"/>
            </a:endParaRPr>
          </a:p>
        </p:txBody>
      </p:sp>
      <p:sp>
        <p:nvSpPr>
          <p:cNvPr id="129027" name="Rectangle 16"/>
          <p:cNvSpPr>
            <a:spLocks/>
          </p:cNvSpPr>
          <p:nvPr/>
        </p:nvSpPr>
        <p:spPr bwMode="auto">
          <a:xfrm>
            <a:off x="147638" y="6573838"/>
            <a:ext cx="32051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spAutoFit/>
          </a:bodyPr>
          <a:lstStyle>
            <a:lvl1pPr marL="39688"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r>
              <a:rPr lang="en-US" altLang="en-US" sz="1400">
                <a:solidFill>
                  <a:srgbClr val="000000"/>
                </a:solidFill>
              </a:rPr>
              <a:t>Meddings, Clin Infect Dis, 2011</a:t>
            </a:r>
          </a:p>
        </p:txBody>
      </p:sp>
      <p:grpSp>
        <p:nvGrpSpPr>
          <p:cNvPr id="129028" name="Group 2" descr="lifecycle of urinary catheter"/>
          <p:cNvGrpSpPr>
            <a:grpSpLocks/>
          </p:cNvGrpSpPr>
          <p:nvPr/>
        </p:nvGrpSpPr>
        <p:grpSpPr bwMode="auto">
          <a:xfrm>
            <a:off x="1146175" y="1155700"/>
            <a:ext cx="7286625" cy="5364163"/>
            <a:chOff x="1288778" y="1156156"/>
            <a:chExt cx="8197435" cy="5363979"/>
          </a:xfrm>
        </p:grpSpPr>
        <p:sp>
          <p:nvSpPr>
            <p:cNvPr id="129033" name="Rectangle 1"/>
            <p:cNvSpPr>
              <a:spLocks noChangeArrowheads="1"/>
            </p:cNvSpPr>
            <p:nvPr/>
          </p:nvSpPr>
          <p:spPr bwMode="auto">
            <a:xfrm>
              <a:off x="2914652" y="6066370"/>
              <a:ext cx="5387032" cy="453765"/>
            </a:xfrm>
            <a:prstGeom prst="rect">
              <a:avLst/>
            </a:prstGeom>
            <a:noFill/>
            <a:ln w="762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endParaRPr lang="en-US" altLang="en-US">
                <a:solidFill>
                  <a:srgbClr val="000000"/>
                </a:solidFill>
              </a:endParaRPr>
            </a:p>
          </p:txBody>
        </p:sp>
        <p:pic>
          <p:nvPicPr>
            <p:cNvPr id="129034" name="Picture 1" descr="alt=&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900" y="2881313"/>
              <a:ext cx="2679700" cy="229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35" name="Oval 2" descr="alt=&quot;&quot;"/>
            <p:cNvSpPr>
              <a:spLocks/>
            </p:cNvSpPr>
            <p:nvPr/>
          </p:nvSpPr>
          <p:spPr bwMode="auto">
            <a:xfrm>
              <a:off x="3124200" y="2032000"/>
              <a:ext cx="4114800" cy="3784600"/>
            </a:xfrm>
            <a:prstGeom prst="ellipse">
              <a:avLst/>
            </a:prstGeom>
            <a:noFill/>
            <a:ln w="889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endParaRPr lang="en-US" altLang="en-US">
                <a:solidFill>
                  <a:srgbClr val="000000"/>
                </a:solidFill>
              </a:endParaRPr>
            </a:p>
          </p:txBody>
        </p:sp>
        <p:sp>
          <p:nvSpPr>
            <p:cNvPr id="129036" name="AutoShape 3"/>
            <p:cNvSpPr>
              <a:spLocks/>
            </p:cNvSpPr>
            <p:nvPr/>
          </p:nvSpPr>
          <p:spPr bwMode="auto">
            <a:xfrm>
              <a:off x="2832100" y="3708400"/>
              <a:ext cx="596900" cy="444500"/>
            </a:xfrm>
            <a:prstGeom prst="triangle">
              <a:avLst>
                <a:gd name="adj" fmla="val 50000"/>
              </a:avLst>
            </a:prstGeom>
            <a:solidFill>
              <a:srgbClr val="FFFF66"/>
            </a:solidFill>
            <a:ln w="9525">
              <a:solidFill>
                <a:schemeClr val="tx1"/>
              </a:solidFill>
              <a:round/>
              <a:headEnd/>
              <a:tailEnd/>
            </a:ln>
          </p:spPr>
          <p:txBody>
            <a:bodyPr lIns="0" tIns="0" rIns="0" bIns="0"/>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endParaRPr lang="en-US" altLang="en-US">
                <a:solidFill>
                  <a:srgbClr val="000000"/>
                </a:solidFill>
              </a:endParaRPr>
            </a:p>
          </p:txBody>
        </p:sp>
        <p:sp>
          <p:nvSpPr>
            <p:cNvPr id="129037" name="AutoShape 4"/>
            <p:cNvSpPr>
              <a:spLocks/>
            </p:cNvSpPr>
            <p:nvPr/>
          </p:nvSpPr>
          <p:spPr bwMode="auto">
            <a:xfrm rot="10800000">
              <a:off x="6934200" y="3719513"/>
              <a:ext cx="596900" cy="444500"/>
            </a:xfrm>
            <a:prstGeom prst="triangle">
              <a:avLst>
                <a:gd name="adj" fmla="val 50000"/>
              </a:avLst>
            </a:prstGeom>
            <a:solidFill>
              <a:srgbClr val="FFFF66"/>
            </a:solidFill>
            <a:ln w="9525">
              <a:solidFill>
                <a:schemeClr val="tx1"/>
              </a:solidFill>
              <a:round/>
              <a:headEnd/>
              <a:tailEnd/>
            </a:ln>
          </p:spPr>
          <p:txBody>
            <a:bodyPr lIns="0" tIns="0" rIns="0" bIns="0"/>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endParaRPr lang="en-US" altLang="en-US">
                <a:solidFill>
                  <a:srgbClr val="000000"/>
                </a:solidFill>
              </a:endParaRPr>
            </a:p>
          </p:txBody>
        </p:sp>
        <p:sp>
          <p:nvSpPr>
            <p:cNvPr id="129038" name="AutoShape 5"/>
            <p:cNvSpPr>
              <a:spLocks/>
            </p:cNvSpPr>
            <p:nvPr/>
          </p:nvSpPr>
          <p:spPr bwMode="auto">
            <a:xfrm rot="-9141241">
              <a:off x="4775200" y="1890713"/>
              <a:ext cx="596900" cy="444500"/>
            </a:xfrm>
            <a:prstGeom prst="triangle">
              <a:avLst>
                <a:gd name="adj" fmla="val 50000"/>
              </a:avLst>
            </a:prstGeom>
            <a:solidFill>
              <a:srgbClr val="FFFF66"/>
            </a:solidFill>
            <a:ln w="9525">
              <a:solidFill>
                <a:schemeClr val="tx1"/>
              </a:solidFill>
              <a:round/>
              <a:headEnd/>
              <a:tailEnd/>
            </a:ln>
          </p:spPr>
          <p:txBody>
            <a:bodyPr lIns="0" tIns="0" rIns="0" bIns="0"/>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endParaRPr lang="en-US" altLang="en-US">
                <a:solidFill>
                  <a:srgbClr val="000000"/>
                </a:solidFill>
              </a:endParaRPr>
            </a:p>
          </p:txBody>
        </p:sp>
        <p:sp>
          <p:nvSpPr>
            <p:cNvPr id="129039" name="AutoShape 6"/>
            <p:cNvSpPr>
              <a:spLocks/>
            </p:cNvSpPr>
            <p:nvPr/>
          </p:nvSpPr>
          <p:spPr bwMode="auto">
            <a:xfrm rot="1857825">
              <a:off x="4889500" y="5537200"/>
              <a:ext cx="596900" cy="444500"/>
            </a:xfrm>
            <a:prstGeom prst="triangle">
              <a:avLst>
                <a:gd name="adj" fmla="val 50000"/>
              </a:avLst>
            </a:prstGeom>
            <a:solidFill>
              <a:srgbClr val="FFFF66"/>
            </a:solidFill>
            <a:ln w="9525">
              <a:solidFill>
                <a:schemeClr val="tx1"/>
              </a:solidFill>
              <a:round/>
              <a:headEnd/>
              <a:tailEnd/>
            </a:ln>
          </p:spPr>
          <p:txBody>
            <a:bodyPr lIns="0" tIns="0" rIns="0" bIns="0"/>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endParaRPr lang="en-US" altLang="en-US">
                <a:solidFill>
                  <a:srgbClr val="000000"/>
                </a:solidFill>
              </a:endParaRPr>
            </a:p>
          </p:txBody>
        </p:sp>
        <p:sp>
          <p:nvSpPr>
            <p:cNvPr id="129040" name="Rectangle 8"/>
            <p:cNvSpPr>
              <a:spLocks/>
            </p:cNvSpPr>
            <p:nvPr/>
          </p:nvSpPr>
          <p:spPr bwMode="auto">
            <a:xfrm>
              <a:off x="4946650" y="1841500"/>
              <a:ext cx="238733" cy="36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9" bIns="0">
              <a:spAutoFit/>
            </a:bodyPr>
            <a:lstStyle>
              <a:lvl1pPr marL="39688"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r>
                <a:rPr lang="en-US" altLang="en-US">
                  <a:solidFill>
                    <a:srgbClr val="000000"/>
                  </a:solidFill>
                </a:rPr>
                <a:t>1</a:t>
              </a:r>
            </a:p>
          </p:txBody>
        </p:sp>
        <p:sp>
          <p:nvSpPr>
            <p:cNvPr id="129041" name="Rectangle 9"/>
            <p:cNvSpPr>
              <a:spLocks/>
            </p:cNvSpPr>
            <p:nvPr/>
          </p:nvSpPr>
          <p:spPr bwMode="auto">
            <a:xfrm>
              <a:off x="2990851" y="3784600"/>
              <a:ext cx="238733" cy="36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9" bIns="0">
              <a:spAutoFit/>
            </a:bodyPr>
            <a:lstStyle>
              <a:lvl1pPr marL="39688"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r>
                <a:rPr lang="en-US" altLang="en-US">
                  <a:solidFill>
                    <a:srgbClr val="000000"/>
                  </a:solidFill>
                </a:rPr>
                <a:t>4</a:t>
              </a:r>
            </a:p>
          </p:txBody>
        </p:sp>
        <p:sp>
          <p:nvSpPr>
            <p:cNvPr id="129042" name="Rectangle 10"/>
            <p:cNvSpPr>
              <a:spLocks/>
            </p:cNvSpPr>
            <p:nvPr/>
          </p:nvSpPr>
          <p:spPr bwMode="auto">
            <a:xfrm>
              <a:off x="5016500" y="5638800"/>
              <a:ext cx="238733" cy="36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9" bIns="0">
              <a:spAutoFit/>
            </a:bodyPr>
            <a:lstStyle>
              <a:lvl1pPr marL="39688"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r>
                <a:rPr lang="en-US" altLang="en-US">
                  <a:solidFill>
                    <a:srgbClr val="000000"/>
                  </a:solidFill>
                </a:rPr>
                <a:t>3</a:t>
              </a:r>
            </a:p>
          </p:txBody>
        </p:sp>
        <p:sp>
          <p:nvSpPr>
            <p:cNvPr id="129043" name="Rectangle 11"/>
            <p:cNvSpPr>
              <a:spLocks/>
            </p:cNvSpPr>
            <p:nvPr/>
          </p:nvSpPr>
          <p:spPr bwMode="auto">
            <a:xfrm>
              <a:off x="7092949" y="3676650"/>
              <a:ext cx="238733" cy="36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9" bIns="0">
              <a:spAutoFit/>
            </a:bodyPr>
            <a:lstStyle>
              <a:lvl1pPr marL="39688"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r>
                <a:rPr lang="en-US" altLang="en-US">
                  <a:solidFill>
                    <a:srgbClr val="000000"/>
                  </a:solidFill>
                </a:rPr>
                <a:t>2</a:t>
              </a:r>
            </a:p>
          </p:txBody>
        </p:sp>
        <p:sp>
          <p:nvSpPr>
            <p:cNvPr id="129044" name="Rectangle 12"/>
            <p:cNvSpPr>
              <a:spLocks/>
            </p:cNvSpPr>
            <p:nvPr/>
          </p:nvSpPr>
          <p:spPr bwMode="auto">
            <a:xfrm>
              <a:off x="1288778" y="1156156"/>
              <a:ext cx="8197435" cy="369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9" bIns="0">
              <a:spAutoFit/>
            </a:bodyPr>
            <a:lstStyle>
              <a:lvl1pPr marL="39688"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r>
                <a:rPr lang="en-US" altLang="en-US">
                  <a:solidFill>
                    <a:srgbClr val="000000"/>
                  </a:solidFill>
                </a:rPr>
                <a:t>1.  Preventing Unnecessary and Improper Placement</a:t>
              </a:r>
            </a:p>
          </p:txBody>
        </p:sp>
      </p:grpSp>
      <p:sp>
        <p:nvSpPr>
          <p:cNvPr id="12902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45603CD3-EFA5-4ABB-BC38-887637034C8B}" type="slidenum">
              <a:rPr lang="en-US" altLang="en-US" sz="1800">
                <a:solidFill>
                  <a:srgbClr val="000000"/>
                </a:solidFill>
              </a:rPr>
              <a:pPr/>
              <a:t>25</a:t>
            </a:fld>
            <a:endParaRPr lang="en-US" altLang="en-US" sz="1800">
              <a:solidFill>
                <a:srgbClr val="000000"/>
              </a:solidFill>
            </a:endParaRPr>
          </a:p>
        </p:txBody>
      </p:sp>
      <p:sp>
        <p:nvSpPr>
          <p:cNvPr id="129030" name="Rectangle 13"/>
          <p:cNvSpPr>
            <a:spLocks/>
          </p:cNvSpPr>
          <p:nvPr/>
        </p:nvSpPr>
        <p:spPr bwMode="auto">
          <a:xfrm>
            <a:off x="6581775" y="3238500"/>
            <a:ext cx="23812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r>
              <a:rPr lang="en-US" altLang="en-US">
                <a:solidFill>
                  <a:srgbClr val="000000"/>
                </a:solidFill>
              </a:rPr>
              <a:t>2.  Maintaining </a:t>
            </a:r>
            <a:br>
              <a:rPr lang="en-US" altLang="en-US">
                <a:solidFill>
                  <a:srgbClr val="000000"/>
                </a:solidFill>
              </a:rPr>
            </a:br>
            <a:r>
              <a:rPr lang="en-US" altLang="en-US">
                <a:solidFill>
                  <a:srgbClr val="000000"/>
                </a:solidFill>
              </a:rPr>
              <a:t>     Awareness &amp; </a:t>
            </a:r>
            <a:br>
              <a:rPr lang="en-US" altLang="en-US">
                <a:solidFill>
                  <a:srgbClr val="000000"/>
                </a:solidFill>
              </a:rPr>
            </a:br>
            <a:r>
              <a:rPr lang="en-US" altLang="en-US">
                <a:solidFill>
                  <a:srgbClr val="000000"/>
                </a:solidFill>
              </a:rPr>
              <a:t>     Proper Care </a:t>
            </a:r>
            <a:br>
              <a:rPr lang="en-US" altLang="en-US">
                <a:solidFill>
                  <a:srgbClr val="000000"/>
                </a:solidFill>
              </a:rPr>
            </a:br>
            <a:r>
              <a:rPr lang="en-US" altLang="en-US">
                <a:solidFill>
                  <a:srgbClr val="000000"/>
                </a:solidFill>
              </a:rPr>
              <a:t>     of Catheters</a:t>
            </a:r>
          </a:p>
        </p:txBody>
      </p:sp>
      <p:sp>
        <p:nvSpPr>
          <p:cNvPr id="129031" name="Rectangle 14"/>
          <p:cNvSpPr>
            <a:spLocks/>
          </p:cNvSpPr>
          <p:nvPr/>
        </p:nvSpPr>
        <p:spPr bwMode="auto">
          <a:xfrm>
            <a:off x="2754313" y="6083300"/>
            <a:ext cx="50180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r>
              <a:rPr lang="en-US" altLang="en-US">
                <a:solidFill>
                  <a:srgbClr val="000000"/>
                </a:solidFill>
              </a:rPr>
              <a:t>3.  Prompting Catheter Removal </a:t>
            </a:r>
          </a:p>
        </p:txBody>
      </p:sp>
      <p:sp>
        <p:nvSpPr>
          <p:cNvPr id="129032" name="Rectangle 15"/>
          <p:cNvSpPr>
            <a:spLocks/>
          </p:cNvSpPr>
          <p:nvPr/>
        </p:nvSpPr>
        <p:spPr bwMode="auto">
          <a:xfrm>
            <a:off x="339725" y="3582988"/>
            <a:ext cx="2708275"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r>
              <a:rPr lang="en-US" altLang="en-US">
                <a:solidFill>
                  <a:srgbClr val="000000"/>
                </a:solidFill>
              </a:rPr>
              <a:t>4.  Preventing </a:t>
            </a:r>
            <a:br>
              <a:rPr lang="en-US" altLang="en-US">
                <a:solidFill>
                  <a:srgbClr val="000000"/>
                </a:solidFill>
              </a:rPr>
            </a:br>
            <a:r>
              <a:rPr lang="en-US" altLang="en-US">
                <a:solidFill>
                  <a:srgbClr val="000000"/>
                </a:solidFill>
              </a:rPr>
              <a:t>     Catheter </a:t>
            </a:r>
            <a:br>
              <a:rPr lang="en-US" altLang="en-US">
                <a:solidFill>
                  <a:srgbClr val="000000"/>
                </a:solidFill>
              </a:rPr>
            </a:br>
            <a:r>
              <a:rPr lang="en-US" altLang="en-US">
                <a:solidFill>
                  <a:srgbClr val="000000"/>
                </a:solidFill>
              </a:rPr>
              <a:t>     Replacement</a:t>
            </a: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el 21"/>
          <p:cNvSpPr>
            <a:spLocks noGrp="1"/>
          </p:cNvSpPr>
          <p:nvPr>
            <p:ph type="title"/>
          </p:nvPr>
        </p:nvSpPr>
        <p:spPr>
          <a:xfrm>
            <a:off x="685800" y="0"/>
            <a:ext cx="7772400" cy="1524000"/>
          </a:xfrm>
        </p:spPr>
        <p:txBody>
          <a:bodyPr anchor="t"/>
          <a:lstStyle/>
          <a:p>
            <a:pPr eaLnBrk="1" hangingPunct="1"/>
            <a:r>
              <a:rPr lang="en-US" altLang="en-US" sz="3600" smtClean="0">
                <a:latin typeface="Arial" charset="0"/>
                <a:cs typeface="Arial" charset="0"/>
              </a:rPr>
              <a:t>Nursing Template for Removal</a:t>
            </a:r>
          </a:p>
        </p:txBody>
      </p:sp>
      <p:pic>
        <p:nvPicPr>
          <p:cNvPr id="13107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538" y="719138"/>
            <a:ext cx="6980237" cy="395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6" name="Content Placeholder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8063" y="4849813"/>
            <a:ext cx="7005637"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FF1F04AA-D1E6-4417-B51F-9A84C80F544A}" type="slidenum">
              <a:rPr lang="en-US" altLang="en-US" sz="1800">
                <a:solidFill>
                  <a:srgbClr val="000000"/>
                </a:solidFill>
              </a:rPr>
              <a:pPr/>
              <a:t>26</a:t>
            </a:fld>
            <a:endParaRPr lang="en-US" altLang="en-US" sz="1800">
              <a:solidFill>
                <a:srgbClr val="00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236538" y="209550"/>
            <a:ext cx="8667750" cy="1143000"/>
          </a:xfrm>
        </p:spPr>
        <p:txBody>
          <a:bodyPr/>
          <a:lstStyle/>
          <a:p>
            <a:pPr eaLnBrk="1" hangingPunct="1"/>
            <a:r>
              <a:rPr lang="en-US" altLang="en-US" sz="3600" smtClean="0">
                <a:latin typeface="Arial" charset="0"/>
              </a:rPr>
              <a:t>Timely Removal of Indwelling Catheters</a:t>
            </a:r>
            <a:endParaRPr lang="en-US" altLang="en-US" smtClean="0"/>
          </a:p>
        </p:txBody>
      </p:sp>
      <p:sp>
        <p:nvSpPr>
          <p:cNvPr id="132099" name="Rectangle 3"/>
          <p:cNvSpPr txBox="1">
            <a:spLocks noChangeArrowheads="1"/>
          </p:cNvSpPr>
          <p:nvPr/>
        </p:nvSpPr>
        <p:spPr bwMode="auto">
          <a:xfrm>
            <a:off x="160338" y="1590675"/>
            <a:ext cx="4930775" cy="422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pitchFamily="4" charset="-128"/>
              </a:defRPr>
            </a:lvl1pPr>
            <a:lvl2pPr marL="514350" indent="-285750"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nSpc>
                <a:spcPct val="95000"/>
              </a:lnSpc>
              <a:spcBef>
                <a:spcPts val="2400"/>
              </a:spcBef>
              <a:spcAft>
                <a:spcPts val="600"/>
              </a:spcAft>
              <a:buFontTx/>
              <a:buChar char="•"/>
            </a:pPr>
            <a:r>
              <a:rPr lang="en-US" altLang="en-US" sz="2800">
                <a:solidFill>
                  <a:srgbClr val="000000"/>
                </a:solidFill>
                <a:cs typeface="Arial" charset="0"/>
              </a:rPr>
              <a:t>30 studies evaluating urinary catheter reminders and stop-orders	</a:t>
            </a:r>
          </a:p>
          <a:p>
            <a:pPr lvl="1">
              <a:lnSpc>
                <a:spcPct val="95000"/>
              </a:lnSpc>
              <a:spcBef>
                <a:spcPts val="1200"/>
              </a:spcBef>
              <a:spcAft>
                <a:spcPts val="600"/>
              </a:spcAft>
              <a:buFontTx/>
              <a:buChar char="–"/>
            </a:pPr>
            <a:r>
              <a:rPr lang="en-US" altLang="en-US">
                <a:solidFill>
                  <a:srgbClr val="000000"/>
                </a:solidFill>
                <a:cs typeface="Arial" charset="0"/>
              </a:rPr>
              <a:t>Significant reduction in catheter-associated urinary tract infection (53%)</a:t>
            </a:r>
          </a:p>
          <a:p>
            <a:pPr lvl="1">
              <a:lnSpc>
                <a:spcPct val="95000"/>
              </a:lnSpc>
              <a:spcBef>
                <a:spcPts val="2400"/>
              </a:spcBef>
              <a:spcAft>
                <a:spcPct val="35000"/>
              </a:spcAft>
              <a:buFontTx/>
              <a:buChar char="–"/>
            </a:pPr>
            <a:r>
              <a:rPr lang="en-US" altLang="en-US">
                <a:solidFill>
                  <a:srgbClr val="000000"/>
                </a:solidFill>
                <a:cs typeface="Arial" charset="0"/>
              </a:rPr>
              <a:t>No evidence of harm </a:t>
            </a:r>
            <a:r>
              <a:rPr lang="en-US" altLang="en-US" sz="2000">
                <a:solidFill>
                  <a:srgbClr val="1F497D"/>
                </a:solidFill>
                <a:latin typeface="Calibri" pitchFamily="4" charset="0"/>
              </a:rPr>
              <a:t>						</a:t>
            </a:r>
            <a:endParaRPr lang="en-US" altLang="en-US" sz="2800">
              <a:solidFill>
                <a:srgbClr val="000000"/>
              </a:solidFill>
              <a:latin typeface="Calibri" pitchFamily="4" charset="0"/>
            </a:endParaRPr>
          </a:p>
        </p:txBody>
      </p:sp>
      <p:pic>
        <p:nvPicPr>
          <p:cNvPr id="13210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7925" y="1576388"/>
            <a:ext cx="4048125" cy="340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1" name="TextBox 1"/>
          <p:cNvSpPr txBox="1">
            <a:spLocks noChangeArrowheads="1"/>
          </p:cNvSpPr>
          <p:nvPr/>
        </p:nvSpPr>
        <p:spPr bwMode="auto">
          <a:xfrm>
            <a:off x="4086225" y="6108700"/>
            <a:ext cx="3379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r>
              <a:rPr lang="da-DK" altLang="en-US" sz="1800">
                <a:solidFill>
                  <a:srgbClr val="000000"/>
                </a:solidFill>
              </a:rPr>
              <a:t>Meddings, BMJ Qual Saf, 2013</a:t>
            </a:r>
          </a:p>
        </p:txBody>
      </p:sp>
      <p:sp>
        <p:nvSpPr>
          <p:cNvPr id="13210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70015663-8E17-445F-B470-0B64D308D63D}" type="slidenum">
              <a:rPr lang="en-US" altLang="en-US" sz="1800">
                <a:solidFill>
                  <a:srgbClr val="000000"/>
                </a:solidFill>
              </a:rPr>
              <a:pPr/>
              <a:t>27</a:t>
            </a:fld>
            <a:endParaRPr lang="en-US" altLang="en-US" sz="1800">
              <a:solidFill>
                <a:srgbClr val="0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a:xfrm>
            <a:off x="519113" y="114300"/>
            <a:ext cx="8624887" cy="1371600"/>
          </a:xfrm>
        </p:spPr>
        <p:txBody>
          <a:bodyPr/>
          <a:lstStyle/>
          <a:p>
            <a:pPr eaLnBrk="1" hangingPunct="1"/>
            <a:r>
              <a:rPr lang="en-US" altLang="en-US" sz="3600" smtClean="0">
                <a:solidFill>
                  <a:schemeClr val="tx1"/>
                </a:solidFill>
                <a:latin typeface="Arial" charset="0"/>
                <a:cs typeface="Arial" charset="0"/>
              </a:rPr>
              <a:t>Variable use of urinary catheter reminders/stop-orders</a:t>
            </a:r>
          </a:p>
        </p:txBody>
      </p:sp>
      <p:pic>
        <p:nvPicPr>
          <p:cNvPr id="134147" name="Content Placeholder 5"/>
          <p:cNvPicPr>
            <a:picLocks noGrp="1" noChangeArrowheads="1"/>
          </p:cNvPicPr>
          <p:nvPr>
            <p:ph sz="quarter" idx="11"/>
          </p:nvPr>
        </p:nvPicPr>
        <p:blipFill>
          <a:blip r:embed="rId3">
            <a:extLst>
              <a:ext uri="{28A0092B-C50C-407E-A947-70E740481C1C}">
                <a14:useLocalDpi xmlns:a14="http://schemas.microsoft.com/office/drawing/2010/main" val="0"/>
              </a:ext>
            </a:extLst>
          </a:blip>
          <a:srcRect/>
          <a:stretch>
            <a:fillRect/>
          </a:stretch>
        </p:blipFill>
        <p:spPr>
          <a:xfrm>
            <a:off x="633413" y="1365250"/>
            <a:ext cx="8166100" cy="4548188"/>
          </a:xfrm>
        </p:spPr>
      </p:pic>
      <p:sp>
        <p:nvSpPr>
          <p:cNvPr id="134148" name="TextBox 7"/>
          <p:cNvSpPr txBox="1">
            <a:spLocks noChangeArrowheads="1"/>
          </p:cNvSpPr>
          <p:nvPr/>
        </p:nvSpPr>
        <p:spPr bwMode="auto">
          <a:xfrm>
            <a:off x="4891088" y="5938838"/>
            <a:ext cx="32718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r>
              <a:rPr lang="en-US" altLang="en-US" sz="1600">
                <a:solidFill>
                  <a:srgbClr val="000000"/>
                </a:solidFill>
                <a:cs typeface="Arial" charset="0"/>
              </a:rPr>
              <a:t>Sakamoto, AJIC, 2014</a:t>
            </a:r>
          </a:p>
          <a:p>
            <a:r>
              <a:rPr lang="en-US" altLang="en-US" sz="1600">
                <a:solidFill>
                  <a:srgbClr val="000000"/>
                </a:solidFill>
                <a:cs typeface="Arial" charset="0"/>
              </a:rPr>
              <a:t>Apisarnthanarak, ICHE, 2012</a:t>
            </a:r>
          </a:p>
          <a:p>
            <a:r>
              <a:rPr lang="en-US" altLang="en-US" sz="1600">
                <a:solidFill>
                  <a:srgbClr val="000000"/>
                </a:solidFill>
                <a:cs typeface="Arial" charset="0"/>
              </a:rPr>
              <a:t>Krein, BMJ Quality &amp; Safety, 2015</a:t>
            </a:r>
          </a:p>
        </p:txBody>
      </p:sp>
      <p:sp>
        <p:nvSpPr>
          <p:cNvPr id="134149" name="Slide Number Placeholder 2"/>
          <p:cNvSpPr>
            <a:spLocks noGrp="1"/>
          </p:cNvSpPr>
          <p:nvPr>
            <p:ph type="sldNum" sz="quarter" idx="12"/>
          </p:nvPr>
        </p:nvSpPr>
        <p:spPr bwMode="auto">
          <a:xfrm>
            <a:off x="8388350" y="6356350"/>
            <a:ext cx="4397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D2AD64CA-C5AE-4693-BC76-6A250BDC9DE1}" type="slidenum">
              <a:rPr lang="en-US" altLang="en-US" sz="1800"/>
              <a:pPr/>
              <a:t>28</a:t>
            </a:fld>
            <a:endParaRPr lang="en-US" altLang="en-US" sz="18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title"/>
          </p:nvPr>
        </p:nvSpPr>
        <p:spPr>
          <a:xfrm>
            <a:off x="146050" y="152400"/>
            <a:ext cx="9144000" cy="1016000"/>
          </a:xfrm>
        </p:spPr>
        <p:txBody>
          <a:bodyPr rIns="30479"/>
          <a:lstStyle/>
          <a:p>
            <a:pPr marL="39688" indent="-39688" eaLnBrk="1" hangingPunct="1"/>
            <a:r>
              <a:rPr lang="en-US" altLang="en-US" sz="3400" smtClean="0">
                <a:latin typeface="Arial" charset="0"/>
                <a:cs typeface="Arial" charset="0"/>
                <a:sym typeface="Arial" charset="0"/>
              </a:rPr>
              <a:t>Lifecycle of the Urinary Catheter</a:t>
            </a:r>
            <a:endParaRPr lang="en-US" altLang="en-US" sz="3400" smtClean="0">
              <a:latin typeface="Arial" charset="0"/>
              <a:ea typeface="ヒラギノ角ゴ ProN W3" pitchFamily="4" charset="-128"/>
              <a:sym typeface="Arial" charset="0"/>
            </a:endParaRPr>
          </a:p>
        </p:txBody>
      </p:sp>
      <p:sp>
        <p:nvSpPr>
          <p:cNvPr id="136195" name="Rectangle 16"/>
          <p:cNvSpPr>
            <a:spLocks/>
          </p:cNvSpPr>
          <p:nvPr/>
        </p:nvSpPr>
        <p:spPr bwMode="auto">
          <a:xfrm>
            <a:off x="147638" y="6573838"/>
            <a:ext cx="32051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spAutoFit/>
          </a:bodyPr>
          <a:lstStyle>
            <a:lvl1pPr marL="39688"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r>
              <a:rPr lang="en-US" altLang="en-US" sz="1400">
                <a:solidFill>
                  <a:srgbClr val="000000"/>
                </a:solidFill>
              </a:rPr>
              <a:t>Meddings, Clin Infect Dis 2011</a:t>
            </a:r>
          </a:p>
        </p:txBody>
      </p:sp>
      <p:grpSp>
        <p:nvGrpSpPr>
          <p:cNvPr id="136196" name="Group 2" descr="lifecycle of urinary catheter"/>
          <p:cNvGrpSpPr>
            <a:grpSpLocks/>
          </p:cNvGrpSpPr>
          <p:nvPr/>
        </p:nvGrpSpPr>
        <p:grpSpPr bwMode="auto">
          <a:xfrm>
            <a:off x="203200" y="1155700"/>
            <a:ext cx="8247063" cy="4851400"/>
            <a:chOff x="208998" y="1156156"/>
            <a:chExt cx="9277669" cy="4851987"/>
          </a:xfrm>
        </p:grpSpPr>
        <p:sp>
          <p:nvSpPr>
            <p:cNvPr id="136201" name="Rectangle 1"/>
            <p:cNvSpPr>
              <a:spLocks noChangeArrowheads="1"/>
            </p:cNvSpPr>
            <p:nvPr/>
          </p:nvSpPr>
          <p:spPr bwMode="auto">
            <a:xfrm>
              <a:off x="208998" y="3340099"/>
              <a:ext cx="2776202" cy="1627317"/>
            </a:xfrm>
            <a:prstGeom prst="rect">
              <a:avLst/>
            </a:prstGeom>
            <a:noFill/>
            <a:ln w="762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endParaRPr lang="en-US" altLang="en-US">
                <a:solidFill>
                  <a:srgbClr val="000000"/>
                </a:solidFill>
              </a:endParaRPr>
            </a:p>
          </p:txBody>
        </p:sp>
        <p:pic>
          <p:nvPicPr>
            <p:cNvPr id="136202" name="Picture 1" descr="alt=&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900" y="2881313"/>
              <a:ext cx="2679700" cy="229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203" name="Oval 2"/>
            <p:cNvSpPr>
              <a:spLocks/>
            </p:cNvSpPr>
            <p:nvPr/>
          </p:nvSpPr>
          <p:spPr bwMode="auto">
            <a:xfrm>
              <a:off x="3124200" y="2032000"/>
              <a:ext cx="4114800" cy="3784600"/>
            </a:xfrm>
            <a:prstGeom prst="ellipse">
              <a:avLst/>
            </a:prstGeom>
            <a:noFill/>
            <a:ln w="889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endParaRPr lang="en-US" altLang="en-US">
                <a:solidFill>
                  <a:srgbClr val="000000"/>
                </a:solidFill>
              </a:endParaRPr>
            </a:p>
          </p:txBody>
        </p:sp>
        <p:sp>
          <p:nvSpPr>
            <p:cNvPr id="136204" name="AutoShape 3"/>
            <p:cNvSpPr>
              <a:spLocks/>
            </p:cNvSpPr>
            <p:nvPr/>
          </p:nvSpPr>
          <p:spPr bwMode="auto">
            <a:xfrm>
              <a:off x="2832100" y="3708400"/>
              <a:ext cx="596900" cy="444500"/>
            </a:xfrm>
            <a:prstGeom prst="triangle">
              <a:avLst>
                <a:gd name="adj" fmla="val 50000"/>
              </a:avLst>
            </a:prstGeom>
            <a:solidFill>
              <a:srgbClr val="FFFF66"/>
            </a:solidFill>
            <a:ln w="9525">
              <a:solidFill>
                <a:schemeClr val="tx1"/>
              </a:solidFill>
              <a:round/>
              <a:headEnd/>
              <a:tailEnd/>
            </a:ln>
          </p:spPr>
          <p:txBody>
            <a:bodyPr lIns="0" tIns="0" rIns="0" bIns="0"/>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endParaRPr lang="en-US" altLang="en-US">
                <a:solidFill>
                  <a:srgbClr val="000000"/>
                </a:solidFill>
              </a:endParaRPr>
            </a:p>
          </p:txBody>
        </p:sp>
        <p:sp>
          <p:nvSpPr>
            <p:cNvPr id="136205" name="AutoShape 4"/>
            <p:cNvSpPr>
              <a:spLocks/>
            </p:cNvSpPr>
            <p:nvPr/>
          </p:nvSpPr>
          <p:spPr bwMode="auto">
            <a:xfrm rot="10800000">
              <a:off x="6934200" y="3719513"/>
              <a:ext cx="596900" cy="444500"/>
            </a:xfrm>
            <a:prstGeom prst="triangle">
              <a:avLst>
                <a:gd name="adj" fmla="val 50000"/>
              </a:avLst>
            </a:prstGeom>
            <a:solidFill>
              <a:srgbClr val="FFFF66"/>
            </a:solidFill>
            <a:ln w="9525">
              <a:solidFill>
                <a:schemeClr val="tx1"/>
              </a:solidFill>
              <a:round/>
              <a:headEnd/>
              <a:tailEnd/>
            </a:ln>
          </p:spPr>
          <p:txBody>
            <a:bodyPr lIns="0" tIns="0" rIns="0" bIns="0"/>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endParaRPr lang="en-US" altLang="en-US">
                <a:solidFill>
                  <a:srgbClr val="000000"/>
                </a:solidFill>
              </a:endParaRPr>
            </a:p>
          </p:txBody>
        </p:sp>
        <p:sp>
          <p:nvSpPr>
            <p:cNvPr id="136206" name="AutoShape 5"/>
            <p:cNvSpPr>
              <a:spLocks/>
            </p:cNvSpPr>
            <p:nvPr/>
          </p:nvSpPr>
          <p:spPr bwMode="auto">
            <a:xfrm rot="-9141241">
              <a:off x="4775200" y="1890713"/>
              <a:ext cx="596900" cy="444500"/>
            </a:xfrm>
            <a:prstGeom prst="triangle">
              <a:avLst>
                <a:gd name="adj" fmla="val 50000"/>
              </a:avLst>
            </a:prstGeom>
            <a:solidFill>
              <a:srgbClr val="FFFF66"/>
            </a:solidFill>
            <a:ln w="9525">
              <a:solidFill>
                <a:schemeClr val="tx1"/>
              </a:solidFill>
              <a:round/>
              <a:headEnd/>
              <a:tailEnd/>
            </a:ln>
          </p:spPr>
          <p:txBody>
            <a:bodyPr lIns="0" tIns="0" rIns="0" bIns="0"/>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endParaRPr lang="en-US" altLang="en-US">
                <a:solidFill>
                  <a:srgbClr val="000000"/>
                </a:solidFill>
              </a:endParaRPr>
            </a:p>
          </p:txBody>
        </p:sp>
        <p:sp>
          <p:nvSpPr>
            <p:cNvPr id="136207" name="AutoShape 6"/>
            <p:cNvSpPr>
              <a:spLocks/>
            </p:cNvSpPr>
            <p:nvPr/>
          </p:nvSpPr>
          <p:spPr bwMode="auto">
            <a:xfrm rot="1857825">
              <a:off x="4889500" y="5537200"/>
              <a:ext cx="596900" cy="444500"/>
            </a:xfrm>
            <a:prstGeom prst="triangle">
              <a:avLst>
                <a:gd name="adj" fmla="val 50000"/>
              </a:avLst>
            </a:prstGeom>
            <a:solidFill>
              <a:srgbClr val="FFFF66"/>
            </a:solidFill>
            <a:ln w="9525">
              <a:solidFill>
                <a:schemeClr val="tx1"/>
              </a:solidFill>
              <a:round/>
              <a:headEnd/>
              <a:tailEnd/>
            </a:ln>
          </p:spPr>
          <p:txBody>
            <a:bodyPr lIns="0" tIns="0" rIns="0" bIns="0"/>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endParaRPr lang="en-US" altLang="en-US">
                <a:solidFill>
                  <a:srgbClr val="000000"/>
                </a:solidFill>
              </a:endParaRPr>
            </a:p>
          </p:txBody>
        </p:sp>
        <p:sp>
          <p:nvSpPr>
            <p:cNvPr id="136208" name="Rectangle 8"/>
            <p:cNvSpPr>
              <a:spLocks/>
            </p:cNvSpPr>
            <p:nvPr/>
          </p:nvSpPr>
          <p:spPr bwMode="auto">
            <a:xfrm>
              <a:off x="4946649" y="1841500"/>
              <a:ext cx="238746" cy="36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9" bIns="0">
              <a:spAutoFit/>
            </a:bodyPr>
            <a:lstStyle>
              <a:lvl1pPr marL="39688"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r>
                <a:rPr lang="en-US" altLang="en-US">
                  <a:solidFill>
                    <a:srgbClr val="000000"/>
                  </a:solidFill>
                </a:rPr>
                <a:t>1</a:t>
              </a:r>
            </a:p>
          </p:txBody>
        </p:sp>
        <p:sp>
          <p:nvSpPr>
            <p:cNvPr id="136209" name="Rectangle 9"/>
            <p:cNvSpPr>
              <a:spLocks/>
            </p:cNvSpPr>
            <p:nvPr/>
          </p:nvSpPr>
          <p:spPr bwMode="auto">
            <a:xfrm>
              <a:off x="2990850" y="3784600"/>
              <a:ext cx="238746" cy="36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9" bIns="0">
              <a:spAutoFit/>
            </a:bodyPr>
            <a:lstStyle>
              <a:lvl1pPr marL="39688"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r>
                <a:rPr lang="en-US" altLang="en-US">
                  <a:solidFill>
                    <a:srgbClr val="000000"/>
                  </a:solidFill>
                </a:rPr>
                <a:t>4</a:t>
              </a:r>
            </a:p>
          </p:txBody>
        </p:sp>
        <p:sp>
          <p:nvSpPr>
            <p:cNvPr id="136210" name="Rectangle 10"/>
            <p:cNvSpPr>
              <a:spLocks/>
            </p:cNvSpPr>
            <p:nvPr/>
          </p:nvSpPr>
          <p:spPr bwMode="auto">
            <a:xfrm>
              <a:off x="5016500" y="5638800"/>
              <a:ext cx="238746" cy="36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9" bIns="0">
              <a:spAutoFit/>
            </a:bodyPr>
            <a:lstStyle>
              <a:lvl1pPr marL="39688"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r>
                <a:rPr lang="en-US" altLang="en-US">
                  <a:solidFill>
                    <a:srgbClr val="000000"/>
                  </a:solidFill>
                </a:rPr>
                <a:t>3</a:t>
              </a:r>
            </a:p>
          </p:txBody>
        </p:sp>
        <p:sp>
          <p:nvSpPr>
            <p:cNvPr id="136211" name="Rectangle 11"/>
            <p:cNvSpPr>
              <a:spLocks/>
            </p:cNvSpPr>
            <p:nvPr/>
          </p:nvSpPr>
          <p:spPr bwMode="auto">
            <a:xfrm>
              <a:off x="7092950" y="3676650"/>
              <a:ext cx="238746" cy="36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9" bIns="0">
              <a:spAutoFit/>
            </a:bodyPr>
            <a:lstStyle>
              <a:lvl1pPr marL="39688"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r>
                <a:rPr lang="en-US" altLang="en-US">
                  <a:solidFill>
                    <a:srgbClr val="000000"/>
                  </a:solidFill>
                </a:rPr>
                <a:t>2</a:t>
              </a:r>
            </a:p>
          </p:txBody>
        </p:sp>
        <p:sp>
          <p:nvSpPr>
            <p:cNvPr id="136212" name="Rectangle 12"/>
            <p:cNvSpPr>
              <a:spLocks/>
            </p:cNvSpPr>
            <p:nvPr/>
          </p:nvSpPr>
          <p:spPr bwMode="auto">
            <a:xfrm>
              <a:off x="1288778" y="1156156"/>
              <a:ext cx="8197889" cy="36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9" bIns="0">
              <a:spAutoFit/>
            </a:bodyPr>
            <a:lstStyle>
              <a:lvl1pPr marL="39688"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r>
                <a:rPr lang="en-US" altLang="en-US">
                  <a:solidFill>
                    <a:srgbClr val="000000"/>
                  </a:solidFill>
                </a:rPr>
                <a:t>1.  Preventing Unnecessary and Improper Placement</a:t>
              </a:r>
            </a:p>
          </p:txBody>
        </p:sp>
      </p:grpSp>
      <p:sp>
        <p:nvSpPr>
          <p:cNvPr id="13619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1397FD9B-41D6-4320-9F03-AC62BAE6958F}" type="slidenum">
              <a:rPr lang="en-US" altLang="en-US" sz="1800">
                <a:solidFill>
                  <a:srgbClr val="000000"/>
                </a:solidFill>
              </a:rPr>
              <a:pPr/>
              <a:t>29</a:t>
            </a:fld>
            <a:endParaRPr lang="en-US" altLang="en-US" sz="1800">
              <a:solidFill>
                <a:srgbClr val="000000"/>
              </a:solidFill>
            </a:endParaRPr>
          </a:p>
        </p:txBody>
      </p:sp>
      <p:sp>
        <p:nvSpPr>
          <p:cNvPr id="136198" name="Rectangle 13"/>
          <p:cNvSpPr>
            <a:spLocks/>
          </p:cNvSpPr>
          <p:nvPr/>
        </p:nvSpPr>
        <p:spPr bwMode="auto">
          <a:xfrm>
            <a:off x="6581775" y="3238500"/>
            <a:ext cx="23812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r>
              <a:rPr lang="en-US" altLang="en-US">
                <a:solidFill>
                  <a:srgbClr val="000000"/>
                </a:solidFill>
              </a:rPr>
              <a:t>2.  Maintaining </a:t>
            </a:r>
            <a:br>
              <a:rPr lang="en-US" altLang="en-US">
                <a:solidFill>
                  <a:srgbClr val="000000"/>
                </a:solidFill>
              </a:rPr>
            </a:br>
            <a:r>
              <a:rPr lang="en-US" altLang="en-US">
                <a:solidFill>
                  <a:srgbClr val="000000"/>
                </a:solidFill>
              </a:rPr>
              <a:t>     Awareness &amp; </a:t>
            </a:r>
            <a:br>
              <a:rPr lang="en-US" altLang="en-US">
                <a:solidFill>
                  <a:srgbClr val="000000"/>
                </a:solidFill>
              </a:rPr>
            </a:br>
            <a:r>
              <a:rPr lang="en-US" altLang="en-US">
                <a:solidFill>
                  <a:srgbClr val="000000"/>
                </a:solidFill>
              </a:rPr>
              <a:t>     Proper Care </a:t>
            </a:r>
            <a:br>
              <a:rPr lang="en-US" altLang="en-US">
                <a:solidFill>
                  <a:srgbClr val="000000"/>
                </a:solidFill>
              </a:rPr>
            </a:br>
            <a:r>
              <a:rPr lang="en-US" altLang="en-US">
                <a:solidFill>
                  <a:srgbClr val="000000"/>
                </a:solidFill>
              </a:rPr>
              <a:t>     of Catheters</a:t>
            </a:r>
          </a:p>
        </p:txBody>
      </p:sp>
      <p:sp>
        <p:nvSpPr>
          <p:cNvPr id="136199" name="Rectangle 14"/>
          <p:cNvSpPr>
            <a:spLocks/>
          </p:cNvSpPr>
          <p:nvPr/>
        </p:nvSpPr>
        <p:spPr bwMode="auto">
          <a:xfrm>
            <a:off x="2754313" y="6083300"/>
            <a:ext cx="50180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r>
              <a:rPr lang="en-US" altLang="en-US">
                <a:solidFill>
                  <a:srgbClr val="000000"/>
                </a:solidFill>
              </a:rPr>
              <a:t>3.  Prompting Catheter Removal </a:t>
            </a:r>
          </a:p>
        </p:txBody>
      </p:sp>
      <p:sp>
        <p:nvSpPr>
          <p:cNvPr id="136200" name="Rectangle 15"/>
          <p:cNvSpPr>
            <a:spLocks/>
          </p:cNvSpPr>
          <p:nvPr/>
        </p:nvSpPr>
        <p:spPr bwMode="auto">
          <a:xfrm>
            <a:off x="339725" y="3582988"/>
            <a:ext cx="2708275"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r>
              <a:rPr lang="en-US" altLang="en-US">
                <a:solidFill>
                  <a:srgbClr val="000000"/>
                </a:solidFill>
              </a:rPr>
              <a:t>4.  Preventing </a:t>
            </a:r>
            <a:br>
              <a:rPr lang="en-US" altLang="en-US">
                <a:solidFill>
                  <a:srgbClr val="000000"/>
                </a:solidFill>
              </a:rPr>
            </a:br>
            <a:r>
              <a:rPr lang="en-US" altLang="en-US">
                <a:solidFill>
                  <a:srgbClr val="000000"/>
                </a:solidFill>
              </a:rPr>
              <a:t>     Catheter </a:t>
            </a:r>
            <a:br>
              <a:rPr lang="en-US" altLang="en-US">
                <a:solidFill>
                  <a:srgbClr val="000000"/>
                </a:solidFill>
              </a:rPr>
            </a:br>
            <a:r>
              <a:rPr lang="en-US" altLang="en-US">
                <a:solidFill>
                  <a:srgbClr val="000000"/>
                </a:solidFill>
              </a:rPr>
              <a:t>     Replacement</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ontent Placeholder 1"/>
          <p:cNvSpPr>
            <a:spLocks noGrp="1"/>
          </p:cNvSpPr>
          <p:nvPr>
            <p:ph idx="1"/>
          </p:nvPr>
        </p:nvSpPr>
        <p:spPr>
          <a:xfrm>
            <a:off x="112713" y="1600200"/>
            <a:ext cx="8896350" cy="4525963"/>
          </a:xfrm>
        </p:spPr>
        <p:txBody>
          <a:bodyPr/>
          <a:lstStyle/>
          <a:p>
            <a:pPr marL="228600" indent="-228600" eaLnBrk="1" hangingPunct="1"/>
            <a:r>
              <a:rPr lang="en-US" altLang="en-US" sz="2800" smtClean="0">
                <a:latin typeface="Arial" charset="0"/>
                <a:cs typeface="Arial" charset="0"/>
              </a:rPr>
              <a:t>Catheter-Associated Urinary Tract Infection (CAUTI) and indwelling catheter use</a:t>
            </a:r>
          </a:p>
          <a:p>
            <a:pPr marL="228600" indent="-228600" eaLnBrk="1" hangingPunct="1"/>
            <a:endParaRPr lang="en-US" altLang="en-US" sz="2800" smtClean="0">
              <a:latin typeface="Arial" charset="0"/>
              <a:cs typeface="Arial" charset="0"/>
            </a:endParaRPr>
          </a:p>
          <a:p>
            <a:pPr marL="228600" indent="-228600" eaLnBrk="1" hangingPunct="1"/>
            <a:r>
              <a:rPr lang="en-US" altLang="en-US" sz="2800" smtClean="0">
                <a:latin typeface="Arial" charset="0"/>
                <a:cs typeface="Arial" charset="0"/>
              </a:rPr>
              <a:t>Technical components of a CAUTI prevention bundle</a:t>
            </a:r>
          </a:p>
          <a:p>
            <a:pPr marL="228600" indent="-228600" eaLnBrk="1" hangingPunct="1"/>
            <a:endParaRPr lang="en-US" altLang="en-US" sz="2800" smtClean="0">
              <a:latin typeface="Arial" charset="0"/>
              <a:cs typeface="Arial" charset="0"/>
            </a:endParaRPr>
          </a:p>
          <a:p>
            <a:pPr marL="228600" indent="-228600" eaLnBrk="1" hangingPunct="1"/>
            <a:r>
              <a:rPr lang="en-US" altLang="en-US" sz="2800" smtClean="0">
                <a:latin typeface="Arial" charset="0"/>
                <a:cs typeface="Arial" charset="0"/>
              </a:rPr>
              <a:t>Common socio-adaptive (behavioral) challenges when implementing prevention practices</a:t>
            </a:r>
          </a:p>
          <a:p>
            <a:pPr marL="228600" indent="-228600" eaLnBrk="1" hangingPunct="1"/>
            <a:endParaRPr lang="en-US" altLang="en-US" sz="2800" smtClean="0">
              <a:latin typeface="Arial" charset="0"/>
              <a:cs typeface="Arial" charset="0"/>
            </a:endParaRPr>
          </a:p>
          <a:p>
            <a:pPr marL="228600" indent="-228600" eaLnBrk="1" hangingPunct="1"/>
            <a:r>
              <a:rPr lang="en-US" altLang="en-US" sz="2800" smtClean="0">
                <a:latin typeface="Arial" charset="0"/>
                <a:cs typeface="Arial" charset="0"/>
              </a:rPr>
              <a:t>CAUTI Guide to Patient Safety (GPS) tool</a:t>
            </a:r>
          </a:p>
        </p:txBody>
      </p:sp>
      <p:sp>
        <p:nvSpPr>
          <p:cNvPr id="89091" name="Title 2"/>
          <p:cNvSpPr>
            <a:spLocks noGrp="1"/>
          </p:cNvSpPr>
          <p:nvPr>
            <p:ph type="title"/>
          </p:nvPr>
        </p:nvSpPr>
        <p:spPr/>
        <p:txBody>
          <a:bodyPr/>
          <a:lstStyle/>
          <a:p>
            <a:pPr eaLnBrk="1" hangingPunct="1"/>
            <a:r>
              <a:rPr lang="en-US" altLang="en-US" smtClean="0">
                <a:latin typeface="Arial" charset="0"/>
                <a:cs typeface="Arial" charset="0"/>
              </a:rPr>
              <a:t>Overview</a:t>
            </a:r>
          </a:p>
        </p:txBody>
      </p:sp>
      <p:sp>
        <p:nvSpPr>
          <p:cNvPr id="890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EF1D1B35-BF82-4638-BEBA-B6CA2F26E060}" type="slidenum">
              <a:rPr lang="en-US" altLang="en-US" sz="1800">
                <a:solidFill>
                  <a:srgbClr val="000000"/>
                </a:solidFill>
              </a:rPr>
              <a:pPr/>
              <a:t>3</a:t>
            </a:fld>
            <a:endParaRPr lang="en-US" altLang="en-US" sz="1800">
              <a:solidFill>
                <a:srgbClr val="0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8" y="19050"/>
            <a:ext cx="8956675" cy="68564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p:txBody>
          <a:bodyPr/>
          <a:lstStyle/>
          <a:p>
            <a:pPr eaLnBrk="1" hangingPunct="1"/>
            <a:r>
              <a:rPr lang="en-US" altLang="en-US" smtClean="0">
                <a:latin typeface="Arial" charset="0"/>
                <a:cs typeface="Arial" charset="0"/>
              </a:rPr>
              <a:t>Primary Technical Components</a:t>
            </a:r>
          </a:p>
        </p:txBody>
      </p:sp>
      <p:sp>
        <p:nvSpPr>
          <p:cNvPr id="139267" name="Content Placeholder 2"/>
          <p:cNvSpPr>
            <a:spLocks noGrp="1"/>
          </p:cNvSpPr>
          <p:nvPr>
            <p:ph idx="1"/>
          </p:nvPr>
        </p:nvSpPr>
        <p:spPr>
          <a:xfrm>
            <a:off x="293688" y="1600200"/>
            <a:ext cx="8393112" cy="4525963"/>
          </a:xfrm>
        </p:spPr>
        <p:txBody>
          <a:bodyPr/>
          <a:lstStyle/>
          <a:p>
            <a:pPr marL="514350" indent="-514350" eaLnBrk="1" hangingPunct="1">
              <a:buFont typeface="Calibri" pitchFamily="4" charset="0"/>
              <a:buAutoNum type="arabicPeriod"/>
            </a:pPr>
            <a:r>
              <a:rPr lang="en-US" altLang="en-US" sz="2800" smtClean="0">
                <a:latin typeface="Arial" charset="0"/>
                <a:cs typeface="Arial" charset="0"/>
              </a:rPr>
              <a:t>Avoiding the use of the indwelling urinary catheter </a:t>
            </a:r>
          </a:p>
          <a:p>
            <a:pPr marL="514350" indent="-514350" eaLnBrk="1" hangingPunct="1">
              <a:buFont typeface="Calibri" pitchFamily="4" charset="0"/>
              <a:buAutoNum type="arabicPeriod"/>
            </a:pPr>
            <a:endParaRPr lang="en-US" altLang="en-US" sz="2800" smtClean="0">
              <a:latin typeface="Arial" charset="0"/>
              <a:cs typeface="Arial" charset="0"/>
            </a:endParaRPr>
          </a:p>
          <a:p>
            <a:pPr marL="514350" indent="-514350" eaLnBrk="1" hangingPunct="1">
              <a:buFont typeface="Calibri" pitchFamily="4" charset="0"/>
              <a:buAutoNum type="arabicPeriod"/>
            </a:pPr>
            <a:r>
              <a:rPr lang="en-US" altLang="en-US" sz="2800" smtClean="0">
                <a:latin typeface="Arial" charset="0"/>
                <a:cs typeface="Arial" charset="0"/>
              </a:rPr>
              <a:t>Aseptic insertion technique and proper maintenance </a:t>
            </a:r>
          </a:p>
          <a:p>
            <a:pPr marL="514350" indent="-514350" eaLnBrk="1" hangingPunct="1">
              <a:buFont typeface="Calibri" pitchFamily="4" charset="0"/>
              <a:buAutoNum type="arabicPeriod"/>
            </a:pPr>
            <a:endParaRPr lang="en-US" altLang="en-US" sz="2800" smtClean="0">
              <a:latin typeface="Arial" charset="0"/>
              <a:cs typeface="Arial" charset="0"/>
            </a:endParaRPr>
          </a:p>
          <a:p>
            <a:pPr marL="514350" indent="-514350" eaLnBrk="1" hangingPunct="1">
              <a:buFont typeface="Calibri" pitchFamily="4" charset="0"/>
              <a:buAutoNum type="arabicPeriod"/>
            </a:pPr>
            <a:r>
              <a:rPr lang="en-US" altLang="en-US" sz="2800" smtClean="0">
                <a:latin typeface="Arial" charset="0"/>
                <a:cs typeface="Arial" charset="0"/>
              </a:rPr>
              <a:t>Daily assessment and timely removal of the indwelling urinary catheter </a:t>
            </a:r>
          </a:p>
        </p:txBody>
      </p:sp>
      <p:sp>
        <p:nvSpPr>
          <p:cNvPr id="1392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15829B54-BB8A-4433-B8AE-C6BE9FD44143}" type="slidenum">
              <a:rPr lang="en-US" altLang="en-US" sz="1800">
                <a:solidFill>
                  <a:srgbClr val="000000"/>
                </a:solidFill>
              </a:rPr>
              <a:pPr/>
              <a:t>31</a:t>
            </a:fld>
            <a:endParaRPr lang="en-US" altLang="en-US" sz="1800">
              <a:solidFill>
                <a:srgbClr val="0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260350" y="955675"/>
            <a:ext cx="88836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a:r>
              <a:rPr lang="en-US" altLang="en-US" sz="4800">
                <a:solidFill>
                  <a:srgbClr val="000000"/>
                </a:solidFill>
              </a:rPr>
              <a:t>Implementing a</a:t>
            </a:r>
            <a:r>
              <a:rPr lang="en-US" altLang="en-US" sz="4800">
                <a:solidFill>
                  <a:srgbClr val="FFFF00"/>
                </a:solidFill>
              </a:rPr>
              <a:t/>
            </a:r>
            <a:br>
              <a:rPr lang="en-US" altLang="en-US" sz="4800">
                <a:solidFill>
                  <a:srgbClr val="FFFF00"/>
                </a:solidFill>
              </a:rPr>
            </a:br>
            <a:r>
              <a:rPr lang="en-US" altLang="en-US" sz="4800">
                <a:solidFill>
                  <a:srgbClr val="000000"/>
                </a:solidFill>
              </a:rPr>
              <a:t>CAUTI Prevention </a:t>
            </a:r>
          </a:p>
          <a:p>
            <a:pPr algn="ctr"/>
            <a:r>
              <a:rPr lang="en-US" altLang="en-US" sz="4800">
                <a:solidFill>
                  <a:srgbClr val="000000"/>
                </a:solidFill>
              </a:rPr>
              <a:t>(aka Bladder) Bundle</a:t>
            </a:r>
            <a:endParaRPr lang="en-US" altLang="en-US" sz="7200" i="1">
              <a:solidFill>
                <a:srgbClr val="000000"/>
              </a:solidFill>
            </a:endParaRPr>
          </a:p>
        </p:txBody>
      </p:sp>
      <p:sp>
        <p:nvSpPr>
          <p:cNvPr id="140291" name="TextBox 2"/>
          <p:cNvSpPr txBox="1">
            <a:spLocks noChangeArrowheads="1"/>
          </p:cNvSpPr>
          <p:nvPr/>
        </p:nvSpPr>
        <p:spPr bwMode="auto">
          <a:xfrm>
            <a:off x="1009650" y="4643438"/>
            <a:ext cx="31845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r>
              <a:rPr lang="en-US" altLang="en-US" sz="4800" i="1">
                <a:solidFill>
                  <a:srgbClr val="000000"/>
                </a:solidFill>
              </a:rPr>
              <a:t>Technical</a:t>
            </a:r>
          </a:p>
        </p:txBody>
      </p:sp>
      <p:sp>
        <p:nvSpPr>
          <p:cNvPr id="140292" name="TextBox 3"/>
          <p:cNvSpPr txBox="1">
            <a:spLocks noChangeArrowheads="1"/>
          </p:cNvSpPr>
          <p:nvPr/>
        </p:nvSpPr>
        <p:spPr bwMode="auto">
          <a:xfrm>
            <a:off x="4476750" y="4699000"/>
            <a:ext cx="4305300" cy="877888"/>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nSpc>
                <a:spcPts val="6200"/>
              </a:lnSpc>
            </a:pPr>
            <a:r>
              <a:rPr lang="en-US" altLang="en-US" sz="4800" i="1">
                <a:solidFill>
                  <a:srgbClr val="000000"/>
                </a:solidFill>
              </a:rPr>
              <a:t>Socio-adaptive</a:t>
            </a:r>
          </a:p>
        </p:txBody>
      </p:sp>
      <p:cxnSp>
        <p:nvCxnSpPr>
          <p:cNvPr id="140293" name="Straight Arrow Connector 5"/>
          <p:cNvCxnSpPr>
            <a:cxnSpLocks noChangeShapeType="1"/>
          </p:cNvCxnSpPr>
          <p:nvPr/>
        </p:nvCxnSpPr>
        <p:spPr bwMode="auto">
          <a:xfrm rot="5400000">
            <a:off x="1720057" y="3752056"/>
            <a:ext cx="1371600" cy="1587"/>
          </a:xfrm>
          <a:prstGeom prst="straightConnector1">
            <a:avLst/>
          </a:prstGeom>
          <a:noFill/>
          <a:ln w="76200">
            <a:solidFill>
              <a:schemeClr val="tx1"/>
            </a:solidFill>
            <a:prstDash val="sysDash"/>
            <a:round/>
            <a:headEnd/>
            <a:tailEnd type="arrow" w="med" len="med"/>
          </a:ln>
          <a:extLst>
            <a:ext uri="{909E8E84-426E-40DD-AFC4-6F175D3DCCD1}">
              <a14:hiddenFill xmlns:a14="http://schemas.microsoft.com/office/drawing/2010/main">
                <a:noFill/>
              </a14:hiddenFill>
            </a:ext>
          </a:extLst>
        </p:spPr>
      </p:cxnSp>
      <p:cxnSp>
        <p:nvCxnSpPr>
          <p:cNvPr id="140294" name="Straight Arrow Connector 7"/>
          <p:cNvCxnSpPr>
            <a:cxnSpLocks noChangeShapeType="1"/>
          </p:cNvCxnSpPr>
          <p:nvPr/>
        </p:nvCxnSpPr>
        <p:spPr bwMode="auto">
          <a:xfrm rot="5400000">
            <a:off x="5797550" y="3752850"/>
            <a:ext cx="1371600" cy="0"/>
          </a:xfrm>
          <a:prstGeom prst="straightConnector1">
            <a:avLst/>
          </a:prstGeom>
          <a:noFill/>
          <a:ln w="76200">
            <a:solidFill>
              <a:schemeClr val="tx1"/>
            </a:solidFill>
            <a:prstDash val="sysDash"/>
            <a:round/>
            <a:headEnd/>
            <a:tailEnd type="arrow" w="med" len="med"/>
          </a:ln>
          <a:extLst>
            <a:ext uri="{909E8E84-426E-40DD-AFC4-6F175D3DCCD1}">
              <a14:hiddenFill xmlns:a14="http://schemas.microsoft.com/office/drawing/2010/main">
                <a:noFill/>
              </a14:hiddenFill>
            </a:ext>
          </a:extLst>
        </p:spPr>
      </p:cxnSp>
      <p:sp>
        <p:nvSpPr>
          <p:cNvPr id="14029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BF197767-CBF0-44A8-8E8B-FF83D635F627}" type="slidenum">
              <a:rPr lang="en-US" altLang="en-US" sz="1800">
                <a:solidFill>
                  <a:srgbClr val="000000"/>
                </a:solidFill>
              </a:rPr>
              <a:pPr/>
              <a:t>32</a:t>
            </a:fld>
            <a:endParaRPr lang="en-US" altLang="en-US" sz="1800">
              <a:solidFill>
                <a:srgbClr val="00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ChangeArrowheads="1"/>
          </p:cNvSpPr>
          <p:nvPr/>
        </p:nvSpPr>
        <p:spPr bwMode="auto">
          <a:xfrm>
            <a:off x="350838" y="2046288"/>
            <a:ext cx="8375650"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spcBef>
                <a:spcPts val="1200"/>
              </a:spcBef>
              <a:spcAft>
                <a:spcPts val="1800"/>
              </a:spcAft>
              <a:buFont typeface="Arial" charset="0"/>
              <a:buChar char="•"/>
            </a:pPr>
            <a:r>
              <a:rPr lang="en-US" altLang="en-US">
                <a:solidFill>
                  <a:srgbClr val="404040"/>
                </a:solidFill>
              </a:rPr>
              <a:t>Mixed-methods national studies focusing on three device-related infections: CAUTI, CLABSI and VAP</a:t>
            </a:r>
          </a:p>
          <a:p>
            <a:pPr>
              <a:spcBef>
                <a:spcPts val="1200"/>
              </a:spcBef>
              <a:spcAft>
                <a:spcPts val="1800"/>
              </a:spcAft>
              <a:buFont typeface="Arial" charset="0"/>
              <a:buChar char="•"/>
            </a:pPr>
            <a:r>
              <a:rPr lang="en-US" altLang="en-US">
                <a:solidFill>
                  <a:srgbClr val="404040"/>
                </a:solidFill>
              </a:rPr>
              <a:t>Funded by VA, NIH and AHRQ</a:t>
            </a:r>
          </a:p>
          <a:p>
            <a:pPr>
              <a:spcBef>
                <a:spcPts val="1200"/>
              </a:spcBef>
              <a:spcAft>
                <a:spcPts val="1800"/>
              </a:spcAft>
              <a:buFont typeface="Arial" charset="0"/>
              <a:buChar char="•"/>
            </a:pPr>
            <a:r>
              <a:rPr lang="en-US" altLang="en-US">
                <a:solidFill>
                  <a:srgbClr val="404040"/>
                </a:solidFill>
              </a:rPr>
              <a:t>interviews and site visits to ~50 facilities across the U.S.</a:t>
            </a:r>
          </a:p>
          <a:p>
            <a:pPr>
              <a:spcBef>
                <a:spcPts val="1200"/>
              </a:spcBef>
              <a:spcAft>
                <a:spcPts val="1800"/>
              </a:spcAft>
              <a:buFont typeface="Arial" charset="0"/>
              <a:buChar char="•"/>
            </a:pPr>
            <a:r>
              <a:rPr lang="en-US" altLang="en-US">
                <a:solidFill>
                  <a:srgbClr val="404040"/>
                </a:solidFill>
              </a:rPr>
              <a:t>Interviews with over 450 people at various levels</a:t>
            </a:r>
            <a:endParaRPr lang="en-US" altLang="en-US" sz="2800">
              <a:solidFill>
                <a:srgbClr val="404040"/>
              </a:solidFill>
            </a:endParaRPr>
          </a:p>
        </p:txBody>
      </p:sp>
      <p:sp>
        <p:nvSpPr>
          <p:cNvPr id="142339" name="Title 3"/>
          <p:cNvSpPr>
            <a:spLocks noGrp="1"/>
          </p:cNvSpPr>
          <p:nvPr>
            <p:ph type="title"/>
          </p:nvPr>
        </p:nvSpPr>
        <p:spPr>
          <a:xfrm>
            <a:off x="350838" y="381000"/>
            <a:ext cx="8589962" cy="1143000"/>
          </a:xfrm>
        </p:spPr>
        <p:txBody>
          <a:bodyPr/>
          <a:lstStyle/>
          <a:p>
            <a:pPr marL="342900" indent="-342900">
              <a:spcBef>
                <a:spcPts val="1200"/>
              </a:spcBef>
              <a:spcAft>
                <a:spcPts val="1800"/>
              </a:spcAft>
            </a:pPr>
            <a:r>
              <a:rPr lang="en-US" altLang="en-US" sz="3200" smtClean="0">
                <a:solidFill>
                  <a:srgbClr val="404040"/>
                </a:solidFill>
                <a:latin typeface="Arial" charset="0"/>
              </a:rPr>
              <a:t>Understanding why some hospitals are better than others in preventing infection</a:t>
            </a:r>
            <a:endParaRPr lang="en-US" altLang="en-US" sz="3200" smtClean="0">
              <a:solidFill>
                <a:srgbClr val="404040"/>
              </a:solidFill>
            </a:endParaRPr>
          </a:p>
        </p:txBody>
      </p:sp>
      <p:sp>
        <p:nvSpPr>
          <p:cNvPr id="142340" name="Slide Number Placeholder 1"/>
          <p:cNvSpPr>
            <a:spLocks noGrp="1"/>
          </p:cNvSpPr>
          <p:nvPr>
            <p:ph type="sldNum" sz="quarter" idx="12"/>
          </p:nvPr>
        </p:nvSpPr>
        <p:spPr>
          <a:xfrm>
            <a:off x="6197600" y="6215063"/>
            <a:ext cx="2590800" cy="642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F3FCD237-1FAE-43E1-97C0-B722DB98F7C0}" type="slidenum">
              <a:rPr lang="en-US" altLang="en-US" sz="1800">
                <a:solidFill>
                  <a:srgbClr val="000000"/>
                </a:solidFill>
              </a:rPr>
              <a:pPr/>
              <a:t>33</a:t>
            </a:fld>
            <a:endParaRPr lang="en-US" altLang="en-US" sz="1800">
              <a:solidFill>
                <a:srgbClr val="00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p:cNvSpPr>
          <p:nvPr/>
        </p:nvSpPr>
        <p:spPr bwMode="auto">
          <a:xfrm>
            <a:off x="171450" y="2114550"/>
            <a:ext cx="87598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a:r>
              <a:rPr lang="en-US" altLang="en-US" sz="4800" i="1">
                <a:solidFill>
                  <a:schemeClr val="tx2"/>
                </a:solidFill>
              </a:rPr>
              <a:t/>
            </a:r>
            <a:br>
              <a:rPr lang="en-US" altLang="en-US" sz="4800" i="1">
                <a:solidFill>
                  <a:schemeClr val="tx2"/>
                </a:solidFill>
              </a:rPr>
            </a:br>
            <a:r>
              <a:rPr lang="en-US" altLang="en-US" sz="4800" i="1">
                <a:solidFill>
                  <a:schemeClr val="tx2"/>
                </a:solidFill>
              </a:rPr>
              <a:t/>
            </a:r>
            <a:br>
              <a:rPr lang="en-US" altLang="en-US" sz="4800" i="1">
                <a:solidFill>
                  <a:schemeClr val="tx2"/>
                </a:solidFill>
              </a:rPr>
            </a:br>
            <a:r>
              <a:rPr lang="en-US" altLang="en-US" sz="4800" i="1">
                <a:solidFill>
                  <a:srgbClr val="404040"/>
                </a:solidFill>
              </a:rPr>
              <a:t>Implementation challenges</a:t>
            </a:r>
          </a:p>
        </p:txBody>
      </p:sp>
      <p:sp>
        <p:nvSpPr>
          <p:cNvPr id="144387" name="Slide Number Placeholder 1"/>
          <p:cNvSpPr>
            <a:spLocks noGrp="1"/>
          </p:cNvSpPr>
          <p:nvPr>
            <p:ph type="sldNum" sz="quarter" idx="12"/>
          </p:nvPr>
        </p:nvSpPr>
        <p:spPr>
          <a:xfrm>
            <a:off x="6197600" y="6215063"/>
            <a:ext cx="2590800" cy="642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59CEB1AB-36A9-40B4-9783-AB3E3BD045C2}" type="slidenum">
              <a:rPr lang="en-US" altLang="en-US" sz="1800">
                <a:solidFill>
                  <a:srgbClr val="000000"/>
                </a:solidFill>
              </a:rPr>
              <a:pPr/>
              <a:t>34</a:t>
            </a:fld>
            <a:endParaRPr lang="en-US" altLang="en-US" sz="1800">
              <a:solidFill>
                <a:srgbClr val="00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p:txBody>
          <a:bodyPr/>
          <a:lstStyle/>
          <a:p>
            <a:r>
              <a:rPr lang="en-US" altLang="en-US" sz="3200" smtClean="0">
                <a:solidFill>
                  <a:srgbClr val="000000"/>
                </a:solidFill>
                <a:latin typeface="Arial" charset="0"/>
                <a:cs typeface="Arial" charset="0"/>
              </a:rPr>
              <a:t>Primary Socio-adaptive Challenge with CAUTI Prevention and Bundle Implementation</a:t>
            </a:r>
          </a:p>
        </p:txBody>
      </p:sp>
      <p:sp>
        <p:nvSpPr>
          <p:cNvPr id="146435" name="Content Placeholder 2"/>
          <p:cNvSpPr>
            <a:spLocks noGrp="1"/>
          </p:cNvSpPr>
          <p:nvPr>
            <p:ph idx="1"/>
          </p:nvPr>
        </p:nvSpPr>
        <p:spPr>
          <a:xfrm>
            <a:off x="358775" y="1701800"/>
            <a:ext cx="8534400" cy="4114800"/>
          </a:xfrm>
        </p:spPr>
        <p:txBody>
          <a:bodyPr/>
          <a:lstStyle/>
          <a:p>
            <a:pPr marL="0" indent="0">
              <a:buFontTx/>
              <a:buNone/>
            </a:pPr>
            <a:r>
              <a:rPr lang="en-US" altLang="en-US" sz="2400" u="sng" smtClean="0">
                <a:solidFill>
                  <a:srgbClr val="000000"/>
                </a:solidFill>
                <a:cs typeface="Arial" charset="0"/>
              </a:rPr>
              <a:t>Infection Preventionist: </a:t>
            </a:r>
            <a:r>
              <a:rPr lang="en-US" altLang="en-US" sz="2400" smtClean="0">
                <a:solidFill>
                  <a:srgbClr val="000000"/>
                </a:solidFill>
                <a:cs typeface="Arial" charset="0"/>
              </a:rPr>
              <a:t>“I would say there’s a general perception in the field that urinary tract infections don’t cause a lot of morbidity and mortality compared to the quote, sexy topics such as blood stream infection or surgical site infection or VAP.” (</a:t>
            </a:r>
            <a:r>
              <a:rPr lang="fr-FR" altLang="en-US" sz="2000" smtClean="0">
                <a:solidFill>
                  <a:srgbClr val="000000"/>
                </a:solidFill>
                <a:cs typeface="Arial" charset="0"/>
              </a:rPr>
              <a:t>Saint, ICHE, 2008)</a:t>
            </a:r>
          </a:p>
          <a:p>
            <a:pPr marL="0" indent="0">
              <a:buFontTx/>
              <a:buNone/>
            </a:pPr>
            <a:endParaRPr lang="en-US" altLang="en-US" sz="1000" u="sng" smtClean="0">
              <a:solidFill>
                <a:srgbClr val="000000"/>
              </a:solidFill>
              <a:cs typeface="Arial" charset="0"/>
            </a:endParaRPr>
          </a:p>
          <a:p>
            <a:pPr marL="0" indent="0">
              <a:buFontTx/>
              <a:buNone/>
            </a:pPr>
            <a:r>
              <a:rPr lang="en-US" altLang="en-US" sz="2400" u="sng" smtClean="0">
                <a:solidFill>
                  <a:srgbClr val="000000"/>
                </a:solidFill>
                <a:cs typeface="Arial" charset="0"/>
              </a:rPr>
              <a:t>Hospital Epidemiologist</a:t>
            </a:r>
            <a:r>
              <a:rPr lang="en-US" altLang="en-US" sz="2400" smtClean="0">
                <a:solidFill>
                  <a:srgbClr val="000000"/>
                </a:solidFill>
                <a:cs typeface="Arial" charset="0"/>
              </a:rPr>
              <a:t>: “I [nor] anyone else has really been able to get ourselves that excited about trying to prevent bladder colonization.” (</a:t>
            </a:r>
            <a:r>
              <a:rPr lang="fr-FR" altLang="en-US" sz="2000" smtClean="0">
                <a:solidFill>
                  <a:srgbClr val="000000"/>
                </a:solidFill>
                <a:cs typeface="Arial" charset="0"/>
              </a:rPr>
              <a:t>Saint, ICHE, 2008)</a:t>
            </a:r>
          </a:p>
          <a:p>
            <a:pPr marL="0" indent="0">
              <a:buFontTx/>
              <a:buNone/>
            </a:pPr>
            <a:endParaRPr lang="en-US" altLang="en-US" sz="1000" smtClean="0">
              <a:solidFill>
                <a:srgbClr val="000000"/>
              </a:solidFill>
              <a:cs typeface="Arial" charset="0"/>
            </a:endParaRPr>
          </a:p>
          <a:p>
            <a:pPr marL="0" indent="0">
              <a:buFontTx/>
              <a:buNone/>
            </a:pPr>
            <a:r>
              <a:rPr lang="en-US" altLang="en-US" sz="2400" u="sng" smtClean="0">
                <a:solidFill>
                  <a:srgbClr val="000000"/>
                </a:solidFill>
                <a:cs typeface="Arial" charset="0"/>
              </a:rPr>
              <a:t>Director of Nursing</a:t>
            </a:r>
            <a:r>
              <a:rPr lang="en-US" altLang="en-US" sz="2400" smtClean="0">
                <a:solidFill>
                  <a:srgbClr val="000000"/>
                </a:solidFill>
                <a:cs typeface="Arial" charset="0"/>
              </a:rPr>
              <a:t>, described Foleys as “low tech, low glamour”, noted: “…if we get a Foley infection nobody says, ‘…let’s have a huddle and see how it happened’.” </a:t>
            </a:r>
            <a:r>
              <a:rPr lang="en-US" altLang="en-US" sz="2000" smtClean="0">
                <a:solidFill>
                  <a:srgbClr val="000000"/>
                </a:solidFill>
                <a:cs typeface="Arial" charset="0"/>
              </a:rPr>
              <a:t>(Krein, JAMA Int Med, 2013)</a:t>
            </a:r>
          </a:p>
        </p:txBody>
      </p:sp>
      <p:sp>
        <p:nvSpPr>
          <p:cNvPr id="146436" name="Slide Number Placeholder 1"/>
          <p:cNvSpPr>
            <a:spLocks noGrp="1"/>
          </p:cNvSpPr>
          <p:nvPr>
            <p:ph type="sldNum" sz="quarter" idx="12"/>
          </p:nvPr>
        </p:nvSpPr>
        <p:spPr>
          <a:xfrm>
            <a:off x="6197600" y="6215063"/>
            <a:ext cx="2590800" cy="642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AD92EBCD-3630-4DD6-AF96-5AA152DF15CC}" type="slidenum">
              <a:rPr lang="en-US" altLang="en-US" sz="1800">
                <a:solidFill>
                  <a:srgbClr val="000000"/>
                </a:solidFill>
              </a:rPr>
              <a:pPr/>
              <a:t>35</a:t>
            </a:fld>
            <a:endParaRPr lang="en-US" altLang="en-US" sz="1800">
              <a:solidFill>
                <a:srgbClr val="00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p:txBody>
          <a:bodyPr anchor="t"/>
          <a:lstStyle/>
          <a:p>
            <a:r>
              <a:rPr lang="en-US" altLang="en-US" sz="3200" smtClean="0">
                <a:solidFill>
                  <a:srgbClr val="000000"/>
                </a:solidFill>
                <a:latin typeface="Arial" charset="0"/>
                <a:cs typeface="Arial" charset="0"/>
              </a:rPr>
              <a:t>Primary Socio-adaptive Challenge with CAUTI Prevention and Bundle Implementation</a:t>
            </a:r>
          </a:p>
        </p:txBody>
      </p:sp>
      <p:pic>
        <p:nvPicPr>
          <p:cNvPr id="148483" name="Picture 4" descr="W:\PERSONAL SHARE\SKrein\SK\presentations\ECCMID 2015\nurse_Phy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0200" y="1874838"/>
            <a:ext cx="2979738" cy="320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4" name="TextBox 2"/>
          <p:cNvSpPr txBox="1">
            <a:spLocks noChangeArrowheads="1"/>
          </p:cNvSpPr>
          <p:nvPr/>
        </p:nvSpPr>
        <p:spPr bwMode="auto">
          <a:xfrm>
            <a:off x="1908175" y="5602288"/>
            <a:ext cx="5800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r>
              <a:rPr lang="en-US" altLang="en-US">
                <a:solidFill>
                  <a:srgbClr val="000000"/>
                </a:solidFill>
              </a:rPr>
              <a:t>Lack of physician and nurse engagement</a:t>
            </a:r>
          </a:p>
        </p:txBody>
      </p:sp>
      <p:sp>
        <p:nvSpPr>
          <p:cNvPr id="148485" name="Slide Number Placeholder 1"/>
          <p:cNvSpPr>
            <a:spLocks noGrp="1"/>
          </p:cNvSpPr>
          <p:nvPr>
            <p:ph type="sldNum" sz="quarter" idx="12"/>
          </p:nvPr>
        </p:nvSpPr>
        <p:spPr>
          <a:xfrm>
            <a:off x="6197600" y="6215063"/>
            <a:ext cx="2590800" cy="642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1B379870-8120-4380-9914-1526C6884A98}" type="slidenum">
              <a:rPr lang="en-US" altLang="en-US" sz="1800">
                <a:solidFill>
                  <a:srgbClr val="000000"/>
                </a:solidFill>
              </a:rPr>
              <a:pPr/>
              <a:t>36</a:t>
            </a:fld>
            <a:endParaRPr lang="en-US" altLang="en-US" sz="1800">
              <a:solidFill>
                <a:srgbClr val="00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Content Placeholder 2"/>
          <p:cNvSpPr>
            <a:spLocks noGrp="1"/>
          </p:cNvSpPr>
          <p:nvPr>
            <p:ph idx="1"/>
          </p:nvPr>
        </p:nvSpPr>
        <p:spPr>
          <a:xfrm>
            <a:off x="536575" y="1530350"/>
            <a:ext cx="7927975" cy="5149850"/>
          </a:xfrm>
        </p:spPr>
        <p:txBody>
          <a:bodyPr/>
          <a:lstStyle/>
          <a:p>
            <a:pPr>
              <a:spcAft>
                <a:spcPts val="600"/>
              </a:spcAft>
            </a:pPr>
            <a:r>
              <a:rPr lang="en-US" altLang="en-US" sz="3200" smtClean="0">
                <a:solidFill>
                  <a:srgbClr val="000000"/>
                </a:solidFill>
                <a:cs typeface="Arial" charset="0"/>
              </a:rPr>
              <a:t>Often physicians are unaware or only passively involved in CAUTI prevention efforts</a:t>
            </a:r>
          </a:p>
          <a:p>
            <a:pPr>
              <a:spcAft>
                <a:spcPts val="600"/>
              </a:spcAft>
            </a:pPr>
            <a:endParaRPr lang="en-US" altLang="en-US" sz="3200" smtClean="0">
              <a:solidFill>
                <a:srgbClr val="000000"/>
              </a:solidFill>
              <a:cs typeface="Arial" charset="0"/>
            </a:endParaRPr>
          </a:p>
          <a:p>
            <a:pPr>
              <a:spcAft>
                <a:spcPts val="600"/>
              </a:spcAft>
              <a:buFontTx/>
              <a:buNone/>
            </a:pPr>
            <a:r>
              <a:rPr lang="en-US" altLang="en-US" sz="3200" smtClean="0">
                <a:solidFill>
                  <a:srgbClr val="000000"/>
                </a:solidFill>
                <a:cs typeface="Arial" charset="0"/>
              </a:rPr>
              <a:t>As a </a:t>
            </a:r>
            <a:r>
              <a:rPr lang="en-US" altLang="en-US" sz="3200" u="sng" smtClean="0">
                <a:solidFill>
                  <a:srgbClr val="000000"/>
                </a:solidFill>
                <a:cs typeface="Arial" charset="0"/>
              </a:rPr>
              <a:t>charge nurse </a:t>
            </a:r>
            <a:r>
              <a:rPr lang="en-US" altLang="en-US" sz="3200" smtClean="0">
                <a:solidFill>
                  <a:srgbClr val="000000"/>
                </a:solidFill>
                <a:cs typeface="Arial" charset="0"/>
              </a:rPr>
              <a:t>explained: “If you don’t have the doctors on board you’re just going to be beating your head against the wall. . . .’”</a:t>
            </a:r>
          </a:p>
          <a:p>
            <a:pPr>
              <a:spcAft>
                <a:spcPts val="600"/>
              </a:spcAft>
            </a:pPr>
            <a:endParaRPr lang="en-US" altLang="en-US" sz="3200" smtClean="0">
              <a:solidFill>
                <a:schemeClr val="tx2"/>
              </a:solidFill>
            </a:endParaRPr>
          </a:p>
        </p:txBody>
      </p:sp>
      <p:sp>
        <p:nvSpPr>
          <p:cNvPr id="150531" name="Title 1"/>
          <p:cNvSpPr>
            <a:spLocks noGrp="1"/>
          </p:cNvSpPr>
          <p:nvPr>
            <p:ph type="title"/>
          </p:nvPr>
        </p:nvSpPr>
        <p:spPr>
          <a:xfrm>
            <a:off x="457200" y="346075"/>
            <a:ext cx="7981950" cy="1143000"/>
          </a:xfrm>
        </p:spPr>
        <p:txBody>
          <a:bodyPr/>
          <a:lstStyle/>
          <a:p>
            <a:r>
              <a:rPr lang="en-US" altLang="en-US" smtClean="0">
                <a:solidFill>
                  <a:srgbClr val="000000"/>
                </a:solidFill>
                <a:latin typeface="Arial" charset="0"/>
                <a:cs typeface="Arial" charset="0"/>
              </a:rPr>
              <a:t>Lack of Physician Engagement</a:t>
            </a:r>
          </a:p>
        </p:txBody>
      </p:sp>
      <p:sp>
        <p:nvSpPr>
          <p:cNvPr id="150532" name="Slide Number Placeholder 1"/>
          <p:cNvSpPr>
            <a:spLocks noGrp="1"/>
          </p:cNvSpPr>
          <p:nvPr>
            <p:ph type="sldNum" sz="quarter" idx="12"/>
          </p:nvPr>
        </p:nvSpPr>
        <p:spPr>
          <a:xfrm>
            <a:off x="6197600" y="6215063"/>
            <a:ext cx="2590800" cy="642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DFE8F81D-2401-493C-93F0-509BD85DAF06}" type="slidenum">
              <a:rPr lang="en-US" altLang="en-US" sz="1800">
                <a:solidFill>
                  <a:srgbClr val="000000"/>
                </a:solidFill>
              </a:rPr>
              <a:pPr/>
              <a:t>37</a:t>
            </a:fld>
            <a:endParaRPr lang="en-US" altLang="en-US" sz="1800">
              <a:solidFill>
                <a:srgbClr val="00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0" y="0"/>
            <a:ext cx="9144000" cy="1143000"/>
          </a:xfrm>
        </p:spPr>
        <p:txBody>
          <a:bodyPr/>
          <a:lstStyle/>
          <a:p>
            <a:r>
              <a:rPr lang="en-US" altLang="en-US" smtClean="0">
                <a:solidFill>
                  <a:srgbClr val="000000"/>
                </a:solidFill>
                <a:latin typeface="Arial" charset="0"/>
              </a:rPr>
              <a:t>How to Engage Physicians?</a:t>
            </a:r>
            <a:br>
              <a:rPr lang="en-US" altLang="en-US" smtClean="0">
                <a:solidFill>
                  <a:srgbClr val="000000"/>
                </a:solidFill>
                <a:latin typeface="Arial" charset="0"/>
              </a:rPr>
            </a:br>
            <a:r>
              <a:rPr lang="en-US" altLang="en-US" sz="1800" smtClean="0">
                <a:solidFill>
                  <a:srgbClr val="000000"/>
                </a:solidFill>
                <a:latin typeface="Calibri" pitchFamily="4" charset="0"/>
              </a:rPr>
              <a:t>(James Reinertsen, IHI innovation Series White Paper, 2007)</a:t>
            </a:r>
          </a:p>
        </p:txBody>
      </p:sp>
      <p:sp>
        <p:nvSpPr>
          <p:cNvPr id="151555" name="Content Placeholder 1"/>
          <p:cNvSpPr>
            <a:spLocks noGrp="1"/>
          </p:cNvSpPr>
          <p:nvPr>
            <p:ph idx="1"/>
          </p:nvPr>
        </p:nvSpPr>
        <p:spPr>
          <a:xfrm>
            <a:off x="350838" y="1470025"/>
            <a:ext cx="8793162" cy="4473575"/>
          </a:xfrm>
        </p:spPr>
        <p:txBody>
          <a:bodyPr/>
          <a:lstStyle/>
          <a:p>
            <a:pPr marL="457200" indent="-457200">
              <a:spcBef>
                <a:spcPts val="1800"/>
              </a:spcBef>
              <a:spcAft>
                <a:spcPts val="1200"/>
              </a:spcAft>
              <a:buFont typeface="Times New Roman" pitchFamily="4" charset="0"/>
              <a:buAutoNum type="arabicPeriod"/>
            </a:pPr>
            <a:r>
              <a:rPr lang="en-US" altLang="en-US" smtClean="0">
                <a:solidFill>
                  <a:srgbClr val="000000"/>
                </a:solidFill>
              </a:rPr>
              <a:t>Develop a common purpose (patient safety, efficiency)</a:t>
            </a:r>
          </a:p>
          <a:p>
            <a:pPr marL="457200" indent="-457200">
              <a:spcBef>
                <a:spcPts val="1800"/>
              </a:spcBef>
              <a:spcAft>
                <a:spcPts val="1200"/>
              </a:spcAft>
              <a:buFont typeface="Times New Roman" pitchFamily="4" charset="0"/>
              <a:buAutoNum type="arabicPeriod"/>
            </a:pPr>
            <a:r>
              <a:rPr lang="en-US" altLang="en-US" smtClean="0">
                <a:solidFill>
                  <a:srgbClr val="000000"/>
                </a:solidFill>
              </a:rPr>
              <a:t>View physicians as partners (not barriers)</a:t>
            </a:r>
          </a:p>
          <a:p>
            <a:pPr marL="457200" indent="-457200">
              <a:spcBef>
                <a:spcPts val="1800"/>
              </a:spcBef>
              <a:spcAft>
                <a:spcPts val="1200"/>
              </a:spcAft>
              <a:buFont typeface="Times New Roman" pitchFamily="4" charset="0"/>
              <a:buAutoNum type="arabicPeriod"/>
            </a:pPr>
            <a:r>
              <a:rPr lang="en-US" altLang="en-US" smtClean="0">
                <a:solidFill>
                  <a:srgbClr val="000000"/>
                </a:solidFill>
              </a:rPr>
              <a:t>Identify physician champions early</a:t>
            </a:r>
          </a:p>
          <a:p>
            <a:pPr marL="457200" indent="-457200">
              <a:spcBef>
                <a:spcPts val="1800"/>
              </a:spcBef>
              <a:spcAft>
                <a:spcPts val="1200"/>
              </a:spcAft>
              <a:buFont typeface="Times New Roman" pitchFamily="4" charset="0"/>
              <a:buAutoNum type="arabicPeriod"/>
            </a:pPr>
            <a:r>
              <a:rPr lang="en-US" altLang="en-US" smtClean="0">
                <a:solidFill>
                  <a:srgbClr val="000000"/>
                </a:solidFill>
              </a:rPr>
              <a:t>Standardize evidence-based processes </a:t>
            </a:r>
          </a:p>
          <a:p>
            <a:pPr marL="457200" indent="-457200">
              <a:spcBef>
                <a:spcPts val="1800"/>
              </a:spcBef>
              <a:spcAft>
                <a:spcPts val="1200"/>
              </a:spcAft>
              <a:buFont typeface="Times New Roman" pitchFamily="4" charset="0"/>
              <a:buAutoNum type="arabicPeriod"/>
            </a:pPr>
            <a:r>
              <a:rPr lang="en-US" altLang="en-US" smtClean="0">
                <a:solidFill>
                  <a:srgbClr val="000000"/>
                </a:solidFill>
              </a:rPr>
              <a:t>Provide support from leadership for the efforts of the physician champion</a:t>
            </a:r>
          </a:p>
        </p:txBody>
      </p:sp>
      <p:sp>
        <p:nvSpPr>
          <p:cNvPr id="151556" name="Slide Number Placeholder 1"/>
          <p:cNvSpPr>
            <a:spLocks noGrp="1"/>
          </p:cNvSpPr>
          <p:nvPr>
            <p:ph type="sldNum" sz="quarter" idx="12"/>
          </p:nvPr>
        </p:nvSpPr>
        <p:spPr>
          <a:xfrm>
            <a:off x="6197600" y="6215063"/>
            <a:ext cx="2590800" cy="642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64460117-2EF3-49CE-9DEC-67FDEE0689D8}" type="slidenum">
              <a:rPr lang="en-US" altLang="en-US" sz="1800">
                <a:solidFill>
                  <a:srgbClr val="000000"/>
                </a:solidFill>
              </a:rPr>
              <a:pPr/>
              <a:t>38</a:t>
            </a:fld>
            <a:endParaRPr lang="en-US" altLang="en-US" sz="1800">
              <a:solidFill>
                <a:srgbClr val="000000"/>
              </a:solidFill>
            </a:endParaRP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a:spLocks noGrp="1" noChangeArrowheads="1"/>
          </p:cNvSpPr>
          <p:nvPr>
            <p:ph idx="1"/>
          </p:nvPr>
        </p:nvSpPr>
        <p:spPr>
          <a:xfrm>
            <a:off x="203200" y="1944688"/>
            <a:ext cx="8359775" cy="4114800"/>
          </a:xfrm>
        </p:spPr>
        <p:txBody>
          <a:bodyPr/>
          <a:lstStyle/>
          <a:p>
            <a:pPr eaLnBrk="1" hangingPunct="1">
              <a:buFontTx/>
              <a:buNone/>
            </a:pPr>
            <a:r>
              <a:rPr lang="en-US" altLang="en-US" sz="3200" smtClean="0"/>
              <a:t>	</a:t>
            </a:r>
            <a:r>
              <a:rPr lang="en-US" altLang="en-US" sz="3200" u="sng" smtClean="0">
                <a:solidFill>
                  <a:srgbClr val="000000"/>
                </a:solidFill>
              </a:rPr>
              <a:t>Director of an intensive care unit</a:t>
            </a:r>
            <a:r>
              <a:rPr lang="en-US" altLang="en-US" sz="3200" smtClean="0">
                <a:solidFill>
                  <a:srgbClr val="000000"/>
                </a:solidFill>
              </a:rPr>
              <a:t>: </a:t>
            </a:r>
          </a:p>
          <a:p>
            <a:pPr eaLnBrk="1" hangingPunct="1">
              <a:buFontTx/>
              <a:buNone/>
            </a:pPr>
            <a:r>
              <a:rPr lang="en-US" altLang="en-US" sz="3200" smtClean="0">
                <a:solidFill>
                  <a:srgbClr val="000000"/>
                </a:solidFill>
              </a:rPr>
              <a:t>	“Data seems to be the best motivation for physicians… [they] compare rates …. it is sort of an incentive . .”</a:t>
            </a:r>
          </a:p>
        </p:txBody>
      </p:sp>
      <p:sp>
        <p:nvSpPr>
          <p:cNvPr id="153603" name="Rectangle 2"/>
          <p:cNvSpPr>
            <a:spLocks noGrp="1" noChangeArrowheads="1"/>
          </p:cNvSpPr>
          <p:nvPr>
            <p:ph type="title"/>
          </p:nvPr>
        </p:nvSpPr>
        <p:spPr>
          <a:xfrm>
            <a:off x="285750" y="381000"/>
            <a:ext cx="8547100" cy="1143000"/>
          </a:xfrm>
        </p:spPr>
        <p:txBody>
          <a:bodyPr anchor="t"/>
          <a:lstStyle/>
          <a:p>
            <a:pPr eaLnBrk="1" hangingPunct="1"/>
            <a:r>
              <a:rPr lang="en-US" altLang="en-US" smtClean="0">
                <a:solidFill>
                  <a:srgbClr val="000000"/>
                </a:solidFill>
                <a:latin typeface="Arial" charset="0"/>
              </a:rPr>
              <a:t>Use of data to engage physicians</a:t>
            </a:r>
          </a:p>
        </p:txBody>
      </p:sp>
      <p:sp>
        <p:nvSpPr>
          <p:cNvPr id="153604" name="Slide Number Placeholder 1"/>
          <p:cNvSpPr>
            <a:spLocks noGrp="1"/>
          </p:cNvSpPr>
          <p:nvPr>
            <p:ph type="sldNum" sz="quarter" idx="12"/>
          </p:nvPr>
        </p:nvSpPr>
        <p:spPr>
          <a:xfrm>
            <a:off x="6197600" y="6215063"/>
            <a:ext cx="2590800" cy="642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D6EEBEF1-8D51-45B6-A0AF-195CA3F3930C}" type="slidenum">
              <a:rPr lang="en-US" altLang="en-US" sz="1800">
                <a:solidFill>
                  <a:srgbClr val="000000"/>
                </a:solidFill>
              </a:rPr>
              <a:pPr/>
              <a:t>39</a:t>
            </a:fld>
            <a:endParaRPr lang="en-US" altLang="en-US" sz="1800">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4475" y="3089275"/>
            <a:ext cx="2905125"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9011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6050" y="2286000"/>
            <a:ext cx="46291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68800" y="228600"/>
            <a:ext cx="4549775"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Picture 4" descr="W:\PERSONAL SHARE\SKrein\SK\presentations\teleclass 2016\cat-Foley%20Cathet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225" y="136525"/>
            <a:ext cx="2371725"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8" name="TextBox 1"/>
          <p:cNvSpPr txBox="1">
            <a:spLocks noChangeArrowheads="1"/>
          </p:cNvSpPr>
          <p:nvPr/>
        </p:nvSpPr>
        <p:spPr bwMode="auto">
          <a:xfrm>
            <a:off x="4775200" y="6138863"/>
            <a:ext cx="38528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r>
              <a:rPr lang="en-US" altLang="en-US" sz="1400"/>
              <a:t>The Medical Side Of Benjamin Franklin (1911) </a:t>
            </a:r>
          </a:p>
          <a:p>
            <a:r>
              <a:rPr lang="en-US" altLang="en-US" sz="1400"/>
              <a:t>by William Pepper </a:t>
            </a:r>
          </a:p>
          <a:p>
            <a:endParaRPr lang="en-US" altLang="en-US"/>
          </a:p>
        </p:txBody>
      </p:sp>
      <p:sp>
        <p:nvSpPr>
          <p:cNvPr id="9011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32629EBD-085E-45D9-839A-17B66B76D1A6}" type="slidenum">
              <a:rPr lang="en-US" altLang="en-US" sz="1800">
                <a:solidFill>
                  <a:srgbClr val="000000"/>
                </a:solidFill>
              </a:rPr>
              <a:pPr/>
              <a:t>4</a:t>
            </a:fld>
            <a:endParaRPr lang="en-US" altLang="en-US" sz="1800">
              <a:solidFill>
                <a:srgbClr val="000000"/>
              </a:solidFill>
            </a:endParaRPr>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nvPr>
        </p:nvGraphicFramePr>
        <p:xfrm>
          <a:off x="228600" y="1416050"/>
          <a:ext cx="8686800" cy="4995863"/>
        </p:xfrm>
        <a:graphic>
          <a:graphicData uri="http://schemas.openxmlformats.org/drawingml/2006/table">
            <a:tbl>
              <a:tblPr/>
              <a:tblGrid>
                <a:gridCol w="4340225"/>
                <a:gridCol w="4346575"/>
              </a:tblGrid>
              <a:tr h="415925">
                <a:tc>
                  <a:txBody>
                    <a:bodyPr/>
                    <a:lstStyle>
                      <a:lvl1pPr eaLnBrk="0" hangingPunct="0">
                        <a:spcBef>
                          <a:spcPct val="20000"/>
                        </a:spcBef>
                        <a:defRPr sz="2400">
                          <a:solidFill>
                            <a:schemeClr val="tx1"/>
                          </a:solidFill>
                          <a:latin typeface="Arial" charset="0"/>
                          <a:ea typeface="ＭＳ Ｐゴシック" pitchFamily="4" charset="-128"/>
                        </a:defRPr>
                      </a:lvl1pPr>
                      <a:lvl2pPr marL="37931725" indent="-37474525" eaLnBrk="0" hangingPunct="0">
                        <a:spcBef>
                          <a:spcPct val="20000"/>
                        </a:spcBef>
                        <a:defRPr sz="2000">
                          <a:solidFill>
                            <a:schemeClr val="tx1"/>
                          </a:solidFill>
                          <a:latin typeface="Arial" charset="0"/>
                          <a:ea typeface="ＭＳ Ｐゴシック" pitchFamily="4" charset="-128"/>
                        </a:defRPr>
                      </a:lvl2pPr>
                      <a:lvl3pPr eaLnBrk="0" hangingPunct="0">
                        <a:spcBef>
                          <a:spcPct val="20000"/>
                        </a:spcBef>
                        <a:defRPr>
                          <a:solidFill>
                            <a:schemeClr val="tx1"/>
                          </a:solidFill>
                          <a:latin typeface="Arial" charset="0"/>
                          <a:ea typeface="ＭＳ Ｐゴシック" pitchFamily="4" charset="-128"/>
                        </a:defRPr>
                      </a:lvl3pPr>
                      <a:lvl4pPr eaLnBrk="0" hangingPunct="0">
                        <a:spcBef>
                          <a:spcPct val="20000"/>
                        </a:spcBef>
                        <a:defRPr>
                          <a:solidFill>
                            <a:schemeClr val="tx1"/>
                          </a:solidFill>
                          <a:latin typeface="Times New Roman" pitchFamily="4" charset="0"/>
                          <a:ea typeface="ＭＳ Ｐゴシック" pitchFamily="4" charset="-128"/>
                        </a:defRPr>
                      </a:lvl4pPr>
                      <a:lvl5pPr eaLnBrk="0" hangingPunct="0">
                        <a:spcBef>
                          <a:spcPct val="20000"/>
                        </a:spcBef>
                        <a:defRPr>
                          <a:solidFill>
                            <a:schemeClr val="tx1"/>
                          </a:solidFill>
                          <a:latin typeface="Times New Roman"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Times New Roman"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Times New Roman"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Times New Roman"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Times New Roman"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Arial" charset="0"/>
                          <a:ea typeface="ＭＳ Ｐゴシック" pitchFamily="4" charset="-128"/>
                        </a:rPr>
                        <a:t>Infectious Disease Specialists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400">
                          <a:solidFill>
                            <a:schemeClr val="tx1"/>
                          </a:solidFill>
                          <a:latin typeface="Arial" charset="0"/>
                          <a:ea typeface="ＭＳ Ｐゴシック" pitchFamily="4" charset="-128"/>
                        </a:defRPr>
                      </a:lvl1pPr>
                      <a:lvl2pPr marL="37931725" indent="-37474525" eaLnBrk="0" hangingPunct="0">
                        <a:spcBef>
                          <a:spcPct val="20000"/>
                        </a:spcBef>
                        <a:defRPr sz="2000">
                          <a:solidFill>
                            <a:schemeClr val="tx1"/>
                          </a:solidFill>
                          <a:latin typeface="Arial" charset="0"/>
                          <a:ea typeface="ＭＳ Ｐゴシック" pitchFamily="4" charset="-128"/>
                        </a:defRPr>
                      </a:lvl2pPr>
                      <a:lvl3pPr eaLnBrk="0" hangingPunct="0">
                        <a:spcBef>
                          <a:spcPct val="20000"/>
                        </a:spcBef>
                        <a:defRPr>
                          <a:solidFill>
                            <a:schemeClr val="tx1"/>
                          </a:solidFill>
                          <a:latin typeface="Arial" charset="0"/>
                          <a:ea typeface="ＭＳ Ｐゴシック" pitchFamily="4" charset="-128"/>
                        </a:defRPr>
                      </a:lvl3pPr>
                      <a:lvl4pPr eaLnBrk="0" hangingPunct="0">
                        <a:spcBef>
                          <a:spcPct val="20000"/>
                        </a:spcBef>
                        <a:defRPr>
                          <a:solidFill>
                            <a:schemeClr val="tx1"/>
                          </a:solidFill>
                          <a:latin typeface="Times New Roman" pitchFamily="4" charset="0"/>
                          <a:ea typeface="ＭＳ Ｐゴシック" pitchFamily="4" charset="-128"/>
                        </a:defRPr>
                      </a:lvl4pPr>
                      <a:lvl5pPr eaLnBrk="0" hangingPunct="0">
                        <a:spcBef>
                          <a:spcPct val="20000"/>
                        </a:spcBef>
                        <a:defRPr>
                          <a:solidFill>
                            <a:schemeClr val="tx1"/>
                          </a:solidFill>
                          <a:latin typeface="Times New Roman"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Times New Roman"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Times New Roman"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Times New Roman"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Times New Roman" pitchFamily="4"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Arial" charset="0"/>
                          <a:ea typeface="ＭＳ Ｐゴシック" pitchFamily="4" charset="-128"/>
                        </a:rPr>
                        <a:t>Urologists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843088">
                <a:tc>
                  <a:txBody>
                    <a:bodyPr/>
                    <a:lstStyle>
                      <a:lvl1pPr marL="285750" indent="-285750" eaLnBrk="0" hangingPunct="0">
                        <a:spcBef>
                          <a:spcPct val="20000"/>
                        </a:spcBef>
                        <a:defRPr sz="2400">
                          <a:solidFill>
                            <a:schemeClr val="tx1"/>
                          </a:solidFill>
                          <a:latin typeface="Arial" charset="0"/>
                          <a:ea typeface="ＭＳ Ｐゴシック" pitchFamily="4" charset="-128"/>
                        </a:defRPr>
                      </a:lvl1pPr>
                      <a:lvl2pPr marL="37931725" indent="-37474525" eaLnBrk="0" hangingPunct="0">
                        <a:spcBef>
                          <a:spcPct val="20000"/>
                        </a:spcBef>
                        <a:defRPr sz="2000">
                          <a:solidFill>
                            <a:schemeClr val="tx1"/>
                          </a:solidFill>
                          <a:latin typeface="Arial" charset="0"/>
                          <a:ea typeface="ＭＳ Ｐゴシック" pitchFamily="4" charset="-128"/>
                        </a:defRPr>
                      </a:lvl2pPr>
                      <a:lvl3pPr eaLnBrk="0" hangingPunct="0">
                        <a:spcBef>
                          <a:spcPct val="20000"/>
                        </a:spcBef>
                        <a:defRPr>
                          <a:solidFill>
                            <a:schemeClr val="tx1"/>
                          </a:solidFill>
                          <a:latin typeface="Arial" charset="0"/>
                          <a:ea typeface="ＭＳ Ｐゴシック" pitchFamily="4" charset="-128"/>
                        </a:defRPr>
                      </a:lvl3pPr>
                      <a:lvl4pPr eaLnBrk="0" hangingPunct="0">
                        <a:spcBef>
                          <a:spcPct val="20000"/>
                        </a:spcBef>
                        <a:defRPr>
                          <a:solidFill>
                            <a:schemeClr val="tx1"/>
                          </a:solidFill>
                          <a:latin typeface="Times New Roman" pitchFamily="4" charset="0"/>
                          <a:ea typeface="ＭＳ Ｐゴシック" pitchFamily="4" charset="-128"/>
                        </a:defRPr>
                      </a:lvl4pPr>
                      <a:lvl5pPr eaLnBrk="0" hangingPunct="0">
                        <a:spcBef>
                          <a:spcPct val="20000"/>
                        </a:spcBef>
                        <a:defRPr>
                          <a:solidFill>
                            <a:schemeClr val="tx1"/>
                          </a:solidFill>
                          <a:latin typeface="Times New Roman"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Times New Roman"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Times New Roman"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Times New Roman"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Times New Roman" pitchFamily="4" charset="0"/>
                          <a:ea typeface="ＭＳ Ｐゴシック" pitchFamily="4" charset="-128"/>
                        </a:defRPr>
                      </a:lvl9pPr>
                    </a:lstStyle>
                    <a:p>
                      <a:pPr marL="285750" marR="0" lvl="0" indent="-285750" algn="l" defTabSz="914400" rtl="0" eaLnBrk="1" fontAlgn="base" latinLnBrk="0" hangingPunct="1">
                        <a:lnSpc>
                          <a:spcPct val="100000"/>
                        </a:lnSpc>
                        <a:spcBef>
                          <a:spcPts val="600"/>
                        </a:spcBef>
                        <a:spcAft>
                          <a:spcPts val="600"/>
                        </a:spcAft>
                        <a:buClrTx/>
                        <a:buSzTx/>
                        <a:buFont typeface="Arial" charset="0"/>
                        <a:buChar char="•"/>
                        <a:tabLst/>
                      </a:pPr>
                      <a:r>
                        <a:rPr kumimoji="0" lang="en-US" altLang="en-US" sz="1800" b="0" i="0" u="none" strike="noStrike" cap="none" normalizeH="0" baseline="0" smtClean="0">
                          <a:ln>
                            <a:noFill/>
                          </a:ln>
                          <a:solidFill>
                            <a:srgbClr val="000000"/>
                          </a:solidFill>
                          <a:effectLst/>
                          <a:latin typeface="Arial" charset="0"/>
                          <a:ea typeface="ＭＳ Ｐゴシック" pitchFamily="4" charset="-128"/>
                        </a:rPr>
                        <a:t>Reduce CAUTI</a:t>
                      </a:r>
                    </a:p>
                    <a:p>
                      <a:pPr marL="285750" marR="0" lvl="0" indent="-285750" algn="l" defTabSz="914400" rtl="0" eaLnBrk="1" fontAlgn="base" latinLnBrk="0" hangingPunct="1">
                        <a:lnSpc>
                          <a:spcPct val="100000"/>
                        </a:lnSpc>
                        <a:spcBef>
                          <a:spcPts val="600"/>
                        </a:spcBef>
                        <a:spcAft>
                          <a:spcPts val="600"/>
                        </a:spcAft>
                        <a:buClrTx/>
                        <a:buSzTx/>
                        <a:buFont typeface="Arial" charset="0"/>
                        <a:buChar char="•"/>
                        <a:tabLst/>
                      </a:pPr>
                      <a:r>
                        <a:rPr kumimoji="0" lang="en-US" altLang="en-US" sz="1800" b="0" i="0" u="none" strike="noStrike" cap="none" normalizeH="0" baseline="0" smtClean="0">
                          <a:ln>
                            <a:noFill/>
                          </a:ln>
                          <a:solidFill>
                            <a:srgbClr val="000000"/>
                          </a:solidFill>
                          <a:effectLst/>
                          <a:latin typeface="Arial" charset="0"/>
                          <a:ea typeface="ＭＳ Ｐゴシック" pitchFamily="4" charset="-128"/>
                        </a:rPr>
                        <a:t>Reduce antibiotic use</a:t>
                      </a:r>
                    </a:p>
                    <a:p>
                      <a:pPr marL="285750" marR="0" lvl="0" indent="-285750" algn="l" defTabSz="914400" rtl="0" eaLnBrk="1" fontAlgn="base" latinLnBrk="0" hangingPunct="1">
                        <a:lnSpc>
                          <a:spcPct val="100000"/>
                        </a:lnSpc>
                        <a:spcBef>
                          <a:spcPts val="600"/>
                        </a:spcBef>
                        <a:spcAft>
                          <a:spcPts val="600"/>
                        </a:spcAft>
                        <a:buClrTx/>
                        <a:buSzTx/>
                        <a:buFont typeface="Arial" charset="0"/>
                        <a:buChar char="•"/>
                        <a:tabLst/>
                      </a:pPr>
                      <a:r>
                        <a:rPr kumimoji="0" lang="en-US" altLang="en-US" sz="1800" b="0" i="0" u="none" strike="noStrike" cap="none" normalizeH="0" baseline="0" smtClean="0">
                          <a:ln>
                            <a:noFill/>
                          </a:ln>
                          <a:solidFill>
                            <a:srgbClr val="000000"/>
                          </a:solidFill>
                          <a:effectLst/>
                          <a:latin typeface="Arial" charset="0"/>
                          <a:ea typeface="ＭＳ Ｐゴシック" pitchFamily="4" charset="-128"/>
                        </a:rPr>
                        <a:t>Reduce potential of increased resistance and </a:t>
                      </a:r>
                      <a:r>
                        <a:rPr kumimoji="0" lang="en-US" altLang="en-US" sz="1800" b="0" i="1" u="none" strike="noStrike" cap="none" normalizeH="0" baseline="0" smtClean="0">
                          <a:ln>
                            <a:noFill/>
                          </a:ln>
                          <a:solidFill>
                            <a:srgbClr val="000000"/>
                          </a:solidFill>
                          <a:effectLst/>
                          <a:latin typeface="Arial" charset="0"/>
                          <a:ea typeface="ＭＳ Ｐゴシック" pitchFamily="4" charset="-128"/>
                        </a:rPr>
                        <a:t>Clostridium difficile</a:t>
                      </a:r>
                      <a:r>
                        <a:rPr kumimoji="0" lang="en-US" altLang="en-US" sz="1800" b="0" i="0" u="none" strike="noStrike" cap="none" normalizeH="0" baseline="0" smtClean="0">
                          <a:ln>
                            <a:noFill/>
                          </a:ln>
                          <a:solidFill>
                            <a:srgbClr val="000000"/>
                          </a:solidFill>
                          <a:effectLst/>
                          <a:latin typeface="Arial" charset="0"/>
                          <a:ea typeface="ＭＳ Ｐゴシック" pitchFamily="4" charset="-128"/>
                        </a:rPr>
                        <a:t> disease</a:t>
                      </a:r>
                      <a:endParaRPr kumimoji="0" lang="en-US" altLang="en-US" sz="1800" b="0" i="1" u="none" strike="noStrike" cap="none" normalizeH="0" baseline="0" smtClean="0">
                        <a:ln>
                          <a:noFill/>
                        </a:ln>
                        <a:solidFill>
                          <a:srgbClr val="000000"/>
                        </a:solidFill>
                        <a:effectLst/>
                        <a:latin typeface="Arial" charset="0"/>
                        <a:ea typeface="ＭＳ Ｐゴシック" pitchFamily="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CEC"/>
                    </a:solidFill>
                  </a:tcPr>
                </a:tc>
                <a:tc>
                  <a:txBody>
                    <a:bodyPr/>
                    <a:lstStyle>
                      <a:lvl1pPr marL="285750" indent="-285750" eaLnBrk="0" hangingPunct="0">
                        <a:spcBef>
                          <a:spcPct val="20000"/>
                        </a:spcBef>
                        <a:defRPr sz="2400">
                          <a:solidFill>
                            <a:schemeClr val="tx1"/>
                          </a:solidFill>
                          <a:latin typeface="Arial" charset="0"/>
                          <a:ea typeface="ＭＳ Ｐゴシック" pitchFamily="4" charset="-128"/>
                        </a:defRPr>
                      </a:lvl1pPr>
                      <a:lvl2pPr marL="914400" indent="-457200" eaLnBrk="0" hangingPunct="0">
                        <a:spcBef>
                          <a:spcPct val="20000"/>
                        </a:spcBef>
                        <a:defRPr sz="2000">
                          <a:solidFill>
                            <a:schemeClr val="tx1"/>
                          </a:solidFill>
                          <a:latin typeface="Arial" charset="0"/>
                          <a:ea typeface="ＭＳ Ｐゴシック" pitchFamily="4" charset="-128"/>
                        </a:defRPr>
                      </a:lvl2pPr>
                      <a:lvl3pPr eaLnBrk="0" hangingPunct="0">
                        <a:spcBef>
                          <a:spcPct val="20000"/>
                        </a:spcBef>
                        <a:defRPr>
                          <a:solidFill>
                            <a:schemeClr val="tx1"/>
                          </a:solidFill>
                          <a:latin typeface="Arial" charset="0"/>
                          <a:ea typeface="ＭＳ Ｐゴシック" pitchFamily="4" charset="-128"/>
                        </a:defRPr>
                      </a:lvl3pPr>
                      <a:lvl4pPr eaLnBrk="0" hangingPunct="0">
                        <a:spcBef>
                          <a:spcPct val="20000"/>
                        </a:spcBef>
                        <a:defRPr>
                          <a:solidFill>
                            <a:schemeClr val="tx1"/>
                          </a:solidFill>
                          <a:latin typeface="Times New Roman" pitchFamily="4" charset="0"/>
                          <a:ea typeface="ＭＳ Ｐゴシック" pitchFamily="4" charset="-128"/>
                        </a:defRPr>
                      </a:lvl4pPr>
                      <a:lvl5pPr eaLnBrk="0" hangingPunct="0">
                        <a:spcBef>
                          <a:spcPct val="20000"/>
                        </a:spcBef>
                        <a:defRPr>
                          <a:solidFill>
                            <a:schemeClr val="tx1"/>
                          </a:solidFill>
                          <a:latin typeface="Times New Roman"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Times New Roman"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Times New Roman"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Times New Roman"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Times New Roman" pitchFamily="4" charset="0"/>
                          <a:ea typeface="ＭＳ Ｐゴシック" pitchFamily="4" charset="-128"/>
                        </a:defRPr>
                      </a:lvl9pPr>
                    </a:lstStyle>
                    <a:p>
                      <a:pPr marL="285750" marR="0" lvl="0" indent="-285750" algn="l" defTabSz="914400" rtl="0" eaLnBrk="1" fontAlgn="base" latinLnBrk="0" hangingPunct="1">
                        <a:lnSpc>
                          <a:spcPct val="100000"/>
                        </a:lnSpc>
                        <a:spcBef>
                          <a:spcPts val="600"/>
                        </a:spcBef>
                        <a:spcAft>
                          <a:spcPts val="600"/>
                        </a:spcAft>
                        <a:buClrTx/>
                        <a:buSzTx/>
                        <a:buFont typeface="Arial" charset="0"/>
                        <a:buChar char="•"/>
                        <a:tabLst/>
                      </a:pPr>
                      <a:r>
                        <a:rPr kumimoji="0" lang="en-US" altLang="en-US" sz="1800" b="0" i="0" u="none" strike="noStrike" cap="none" normalizeH="0" baseline="0" smtClean="0">
                          <a:ln>
                            <a:noFill/>
                          </a:ln>
                          <a:solidFill>
                            <a:srgbClr val="000000"/>
                          </a:solidFill>
                          <a:effectLst/>
                          <a:latin typeface="Arial" charset="0"/>
                          <a:ea typeface="ＭＳ Ｐゴシック" pitchFamily="4" charset="-128"/>
                        </a:rPr>
                        <a:t>Reduce trauma (mechanical complications): </a:t>
                      </a:r>
                    </a:p>
                    <a:p>
                      <a:pPr marL="914400" marR="0" lvl="1" indent="-457200" algn="l" defTabSz="914400" rtl="0" eaLnBrk="1" fontAlgn="base" latinLnBrk="0" hangingPunct="1">
                        <a:lnSpc>
                          <a:spcPct val="100000"/>
                        </a:lnSpc>
                        <a:spcBef>
                          <a:spcPts val="600"/>
                        </a:spcBef>
                        <a:spcAft>
                          <a:spcPts val="600"/>
                        </a:spcAft>
                        <a:buClrTx/>
                        <a:buSzTx/>
                        <a:buFont typeface="Times New Roman" pitchFamily="4" charset="0"/>
                        <a:buAutoNum type="arabicPeriod"/>
                        <a:tabLst/>
                      </a:pPr>
                      <a:r>
                        <a:rPr kumimoji="0" lang="en-US" altLang="en-US" sz="1800" b="0" i="0" u="none" strike="noStrike" cap="none" normalizeH="0" baseline="0" smtClean="0">
                          <a:ln>
                            <a:noFill/>
                          </a:ln>
                          <a:solidFill>
                            <a:srgbClr val="000000"/>
                          </a:solidFill>
                          <a:effectLst/>
                          <a:latin typeface="Arial" charset="0"/>
                          <a:ea typeface="ＭＳ Ｐゴシック" pitchFamily="4" charset="-128"/>
                        </a:rPr>
                        <a:t>Meatal and urethral injury</a:t>
                      </a:r>
                    </a:p>
                    <a:p>
                      <a:pPr marL="914400" marR="0" lvl="1" indent="-457200" algn="l" defTabSz="914400" rtl="0" eaLnBrk="1" fontAlgn="base" latinLnBrk="0" hangingPunct="1">
                        <a:lnSpc>
                          <a:spcPct val="100000"/>
                        </a:lnSpc>
                        <a:spcBef>
                          <a:spcPts val="600"/>
                        </a:spcBef>
                        <a:spcAft>
                          <a:spcPts val="600"/>
                        </a:spcAft>
                        <a:buClrTx/>
                        <a:buSzTx/>
                        <a:buFont typeface="Times New Roman" pitchFamily="4" charset="0"/>
                        <a:buAutoNum type="arabicPeriod"/>
                        <a:tabLst/>
                      </a:pPr>
                      <a:r>
                        <a:rPr kumimoji="0" lang="en-US" altLang="en-US" sz="1800" b="0" i="0" u="none" strike="noStrike" cap="none" normalizeH="0" baseline="0" smtClean="0">
                          <a:ln>
                            <a:noFill/>
                          </a:ln>
                          <a:solidFill>
                            <a:srgbClr val="000000"/>
                          </a:solidFill>
                          <a:effectLst/>
                          <a:latin typeface="Arial" charset="0"/>
                          <a:ea typeface="ＭＳ Ｐゴシック" pitchFamily="4" charset="-128"/>
                        </a:rPr>
                        <a:t>Hematuria</a:t>
                      </a:r>
                    </a:p>
                    <a:p>
                      <a:pPr marL="285750" marR="0" lvl="0" indent="-285750" algn="l" defTabSz="914400" rtl="0" eaLnBrk="1" fontAlgn="base" latinLnBrk="0" hangingPunct="1">
                        <a:lnSpc>
                          <a:spcPct val="100000"/>
                        </a:lnSpc>
                        <a:spcBef>
                          <a:spcPts val="600"/>
                        </a:spcBef>
                        <a:spcAft>
                          <a:spcPts val="600"/>
                        </a:spcAft>
                        <a:buClrTx/>
                        <a:buSzTx/>
                        <a:buFontTx/>
                        <a:buNone/>
                        <a:tabLst/>
                      </a:pPr>
                      <a:endParaRPr kumimoji="0" lang="en-US" altLang="en-US" sz="1800" b="0" i="0" u="none" strike="noStrike" cap="none" normalizeH="0" baseline="0" smtClean="0">
                        <a:ln>
                          <a:noFill/>
                        </a:ln>
                        <a:solidFill>
                          <a:srgbClr val="000000"/>
                        </a:solidFill>
                        <a:effectLst/>
                        <a:latin typeface="Arial" charset="0"/>
                        <a:ea typeface="ＭＳ Ｐゴシック" pitchFamily="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CEC"/>
                    </a:solidFill>
                  </a:tcPr>
                </a:tc>
              </a:tr>
              <a:tr h="415925">
                <a:tc>
                  <a:txBody>
                    <a:bodyPr/>
                    <a:lstStyle>
                      <a:lvl1pPr eaLnBrk="0" hangingPunct="0">
                        <a:spcBef>
                          <a:spcPct val="20000"/>
                        </a:spcBef>
                        <a:defRPr sz="2400">
                          <a:solidFill>
                            <a:schemeClr val="tx1"/>
                          </a:solidFill>
                          <a:latin typeface="Arial" charset="0"/>
                          <a:ea typeface="ＭＳ Ｐゴシック" pitchFamily="4" charset="-128"/>
                        </a:defRPr>
                      </a:lvl1pPr>
                      <a:lvl2pPr marL="37931725" indent="-37474525" eaLnBrk="0" hangingPunct="0">
                        <a:spcBef>
                          <a:spcPct val="20000"/>
                        </a:spcBef>
                        <a:defRPr sz="2000">
                          <a:solidFill>
                            <a:schemeClr val="tx1"/>
                          </a:solidFill>
                          <a:latin typeface="Arial" charset="0"/>
                          <a:ea typeface="ＭＳ Ｐゴシック" pitchFamily="4" charset="-128"/>
                        </a:defRPr>
                      </a:lvl2pPr>
                      <a:lvl3pPr eaLnBrk="0" hangingPunct="0">
                        <a:spcBef>
                          <a:spcPct val="20000"/>
                        </a:spcBef>
                        <a:defRPr>
                          <a:solidFill>
                            <a:schemeClr val="tx1"/>
                          </a:solidFill>
                          <a:latin typeface="Arial" charset="0"/>
                          <a:ea typeface="ＭＳ Ｐゴシック" pitchFamily="4" charset="-128"/>
                        </a:defRPr>
                      </a:lvl3pPr>
                      <a:lvl4pPr eaLnBrk="0" hangingPunct="0">
                        <a:spcBef>
                          <a:spcPct val="20000"/>
                        </a:spcBef>
                        <a:defRPr>
                          <a:solidFill>
                            <a:schemeClr val="tx1"/>
                          </a:solidFill>
                          <a:latin typeface="Times New Roman" pitchFamily="4" charset="0"/>
                          <a:ea typeface="ＭＳ Ｐゴシック" pitchFamily="4" charset="-128"/>
                        </a:defRPr>
                      </a:lvl4pPr>
                      <a:lvl5pPr eaLnBrk="0" hangingPunct="0">
                        <a:spcBef>
                          <a:spcPct val="20000"/>
                        </a:spcBef>
                        <a:defRPr>
                          <a:solidFill>
                            <a:schemeClr val="tx1"/>
                          </a:solidFill>
                          <a:latin typeface="Times New Roman"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Times New Roman"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Times New Roman"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Times New Roman"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Times New Roman" pitchFamily="4" charset="0"/>
                          <a:ea typeface="ＭＳ Ｐゴシック" pitchFamily="4" charset="-128"/>
                        </a:defRPr>
                      </a:lvl9p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altLang="en-US" sz="1800" b="1" i="0" u="none" strike="noStrike" cap="none" normalizeH="0" baseline="0" smtClean="0">
                          <a:ln>
                            <a:noFill/>
                          </a:ln>
                          <a:solidFill>
                            <a:srgbClr val="000000"/>
                          </a:solidFill>
                          <a:effectLst/>
                          <a:latin typeface="Arial" charset="0"/>
                          <a:ea typeface="ＭＳ Ｐゴシック" pitchFamily="4" charset="-128"/>
                        </a:rPr>
                        <a:t>Hospitalists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400">
                          <a:solidFill>
                            <a:schemeClr val="tx1"/>
                          </a:solidFill>
                          <a:latin typeface="Arial" charset="0"/>
                          <a:ea typeface="ＭＳ Ｐゴシック" pitchFamily="4" charset="-128"/>
                        </a:defRPr>
                      </a:lvl1pPr>
                      <a:lvl2pPr marL="37931725" indent="-37474525" eaLnBrk="0" hangingPunct="0">
                        <a:spcBef>
                          <a:spcPct val="20000"/>
                        </a:spcBef>
                        <a:defRPr sz="2000">
                          <a:solidFill>
                            <a:schemeClr val="tx1"/>
                          </a:solidFill>
                          <a:latin typeface="Arial" charset="0"/>
                          <a:ea typeface="ＭＳ Ｐゴシック" pitchFamily="4" charset="-128"/>
                        </a:defRPr>
                      </a:lvl2pPr>
                      <a:lvl3pPr eaLnBrk="0" hangingPunct="0">
                        <a:spcBef>
                          <a:spcPct val="20000"/>
                        </a:spcBef>
                        <a:defRPr>
                          <a:solidFill>
                            <a:schemeClr val="tx1"/>
                          </a:solidFill>
                          <a:latin typeface="Arial" charset="0"/>
                          <a:ea typeface="ＭＳ Ｐゴシック" pitchFamily="4" charset="-128"/>
                        </a:defRPr>
                      </a:lvl3pPr>
                      <a:lvl4pPr eaLnBrk="0" hangingPunct="0">
                        <a:spcBef>
                          <a:spcPct val="20000"/>
                        </a:spcBef>
                        <a:defRPr>
                          <a:solidFill>
                            <a:schemeClr val="tx1"/>
                          </a:solidFill>
                          <a:latin typeface="Times New Roman" pitchFamily="4" charset="0"/>
                          <a:ea typeface="ＭＳ Ｐゴシック" pitchFamily="4" charset="-128"/>
                        </a:defRPr>
                      </a:lvl4pPr>
                      <a:lvl5pPr eaLnBrk="0" hangingPunct="0">
                        <a:spcBef>
                          <a:spcPct val="20000"/>
                        </a:spcBef>
                        <a:defRPr>
                          <a:solidFill>
                            <a:schemeClr val="tx1"/>
                          </a:solidFill>
                          <a:latin typeface="Times New Roman"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Times New Roman"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Times New Roman"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Times New Roman"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Times New Roman" pitchFamily="4" charset="0"/>
                          <a:ea typeface="ＭＳ Ｐゴシック" pitchFamily="4" charset="-128"/>
                        </a:defRPr>
                      </a:lvl9p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altLang="en-US" sz="1800" b="1" i="0" u="none" strike="noStrike" cap="none" normalizeH="0" baseline="0" smtClean="0">
                          <a:ln>
                            <a:noFill/>
                          </a:ln>
                          <a:solidFill>
                            <a:srgbClr val="000000"/>
                          </a:solidFill>
                          <a:effectLst/>
                          <a:latin typeface="Arial" charset="0"/>
                          <a:ea typeface="ＭＳ Ｐゴシック" pitchFamily="4" charset="-128"/>
                        </a:rPr>
                        <a:t>Geriatricians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1979613">
                <a:tc>
                  <a:txBody>
                    <a:bodyPr/>
                    <a:lstStyle>
                      <a:lvl1pPr marL="285750" indent="-285750" eaLnBrk="0" hangingPunct="0">
                        <a:spcBef>
                          <a:spcPct val="20000"/>
                        </a:spcBef>
                        <a:defRPr sz="2400">
                          <a:solidFill>
                            <a:schemeClr val="tx1"/>
                          </a:solidFill>
                          <a:latin typeface="Arial" charset="0"/>
                          <a:ea typeface="ＭＳ Ｐゴシック" pitchFamily="4" charset="-128"/>
                        </a:defRPr>
                      </a:lvl1pPr>
                      <a:lvl2pPr marL="37931725" indent="-37474525" eaLnBrk="0" hangingPunct="0">
                        <a:spcBef>
                          <a:spcPct val="20000"/>
                        </a:spcBef>
                        <a:defRPr sz="2000">
                          <a:solidFill>
                            <a:schemeClr val="tx1"/>
                          </a:solidFill>
                          <a:latin typeface="Arial" charset="0"/>
                          <a:ea typeface="ＭＳ Ｐゴシック" pitchFamily="4" charset="-128"/>
                        </a:defRPr>
                      </a:lvl2pPr>
                      <a:lvl3pPr eaLnBrk="0" hangingPunct="0">
                        <a:spcBef>
                          <a:spcPct val="20000"/>
                        </a:spcBef>
                        <a:defRPr>
                          <a:solidFill>
                            <a:schemeClr val="tx1"/>
                          </a:solidFill>
                          <a:latin typeface="Arial" charset="0"/>
                          <a:ea typeface="ＭＳ Ｐゴシック" pitchFamily="4" charset="-128"/>
                        </a:defRPr>
                      </a:lvl3pPr>
                      <a:lvl4pPr eaLnBrk="0" hangingPunct="0">
                        <a:spcBef>
                          <a:spcPct val="20000"/>
                        </a:spcBef>
                        <a:defRPr>
                          <a:solidFill>
                            <a:schemeClr val="tx1"/>
                          </a:solidFill>
                          <a:latin typeface="Times New Roman" pitchFamily="4" charset="0"/>
                          <a:ea typeface="ＭＳ Ｐゴシック" pitchFamily="4" charset="-128"/>
                        </a:defRPr>
                      </a:lvl4pPr>
                      <a:lvl5pPr eaLnBrk="0" hangingPunct="0">
                        <a:spcBef>
                          <a:spcPct val="20000"/>
                        </a:spcBef>
                        <a:defRPr>
                          <a:solidFill>
                            <a:schemeClr val="tx1"/>
                          </a:solidFill>
                          <a:latin typeface="Times New Roman"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Times New Roman"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Times New Roman"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Times New Roman"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Times New Roman" pitchFamily="4" charset="0"/>
                          <a:ea typeface="ＭＳ Ｐゴシック" pitchFamily="4" charset="-128"/>
                        </a:defRPr>
                      </a:lvl9pPr>
                    </a:lstStyle>
                    <a:p>
                      <a:pPr marL="285750" marR="0" lvl="0" indent="-285750" algn="l" defTabSz="914400" rtl="0" eaLnBrk="1" fontAlgn="base" latinLnBrk="0" hangingPunct="1">
                        <a:lnSpc>
                          <a:spcPct val="100000"/>
                        </a:lnSpc>
                        <a:spcBef>
                          <a:spcPts val="600"/>
                        </a:spcBef>
                        <a:spcAft>
                          <a:spcPts val="600"/>
                        </a:spcAft>
                        <a:buClrTx/>
                        <a:buSzTx/>
                        <a:buFont typeface="Arial" charset="0"/>
                        <a:buChar char="•"/>
                        <a:tabLst/>
                      </a:pPr>
                      <a:r>
                        <a:rPr kumimoji="0" lang="en-US" altLang="en-US" sz="1800" b="0" i="0" u="none" strike="noStrike" cap="none" normalizeH="0" baseline="0" smtClean="0">
                          <a:ln>
                            <a:noFill/>
                          </a:ln>
                          <a:solidFill>
                            <a:srgbClr val="000000"/>
                          </a:solidFill>
                          <a:effectLst/>
                          <a:latin typeface="Arial" charset="0"/>
                          <a:ea typeface="ＭＳ Ｐゴシック" pitchFamily="4" charset="-128"/>
                        </a:rPr>
                        <a:t>Infectious and mechanical complications</a:t>
                      </a:r>
                    </a:p>
                    <a:p>
                      <a:pPr marL="285750" marR="0" lvl="0" indent="-285750" algn="l" defTabSz="914400" rtl="0" eaLnBrk="1" fontAlgn="base" latinLnBrk="0" hangingPunct="1">
                        <a:lnSpc>
                          <a:spcPct val="100000"/>
                        </a:lnSpc>
                        <a:spcBef>
                          <a:spcPts val="600"/>
                        </a:spcBef>
                        <a:spcAft>
                          <a:spcPts val="600"/>
                        </a:spcAft>
                        <a:buClrTx/>
                        <a:buSzTx/>
                        <a:buFont typeface="Arial" charset="0"/>
                        <a:buChar char="•"/>
                        <a:tabLst/>
                      </a:pPr>
                      <a:r>
                        <a:rPr kumimoji="0" lang="en-US" altLang="en-US" sz="1800" b="0" i="0" u="none" strike="noStrike" cap="none" normalizeH="0" baseline="0" smtClean="0">
                          <a:ln>
                            <a:noFill/>
                          </a:ln>
                          <a:solidFill>
                            <a:srgbClr val="000000"/>
                          </a:solidFill>
                          <a:effectLst/>
                          <a:latin typeface="Arial" charset="0"/>
                          <a:ea typeface="ＭＳ Ｐゴシック" pitchFamily="4" charset="-128"/>
                        </a:rPr>
                        <a:t>Potential catheter complications prolonging length of stay</a:t>
                      </a:r>
                    </a:p>
                    <a:p>
                      <a:pPr marL="285750" marR="0" lvl="0" indent="-285750" algn="l" defTabSz="914400" rtl="0" eaLnBrk="1" fontAlgn="base" latinLnBrk="0" hangingPunct="1">
                        <a:lnSpc>
                          <a:spcPct val="100000"/>
                        </a:lnSpc>
                        <a:spcBef>
                          <a:spcPts val="600"/>
                        </a:spcBef>
                        <a:spcAft>
                          <a:spcPts val="600"/>
                        </a:spcAft>
                        <a:buClrTx/>
                        <a:buSzTx/>
                        <a:buFont typeface="Arial" charset="0"/>
                        <a:buChar char="•"/>
                        <a:tabLst/>
                      </a:pPr>
                      <a:r>
                        <a:rPr kumimoji="0" lang="en-US" altLang="en-US" sz="1800" b="0" i="0" u="none" strike="noStrike" cap="none" normalizeH="0" baseline="0" smtClean="0">
                          <a:ln>
                            <a:noFill/>
                          </a:ln>
                          <a:solidFill>
                            <a:srgbClr val="000000"/>
                          </a:solidFill>
                          <a:effectLst/>
                          <a:latin typeface="Arial" charset="0"/>
                          <a:ea typeface="ＭＳ Ｐゴシック" pitchFamily="4" charset="-128"/>
                        </a:rPr>
                        <a:t>Often salaried physicians with incentives based on hospital-based quality and efficiency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CEC"/>
                    </a:solidFill>
                  </a:tcPr>
                </a:tc>
                <a:tc>
                  <a:txBody>
                    <a:bodyPr/>
                    <a:lstStyle>
                      <a:lvl1pPr marL="285750" indent="-285750" eaLnBrk="0" hangingPunct="0">
                        <a:spcBef>
                          <a:spcPct val="20000"/>
                        </a:spcBef>
                        <a:defRPr sz="2400">
                          <a:solidFill>
                            <a:schemeClr val="tx1"/>
                          </a:solidFill>
                          <a:latin typeface="Arial" charset="0"/>
                          <a:ea typeface="ＭＳ Ｐゴシック" pitchFamily="4" charset="-128"/>
                        </a:defRPr>
                      </a:lvl1pPr>
                      <a:lvl2pPr marL="37931725" indent="-37474525" eaLnBrk="0" hangingPunct="0">
                        <a:spcBef>
                          <a:spcPct val="20000"/>
                        </a:spcBef>
                        <a:defRPr sz="2000">
                          <a:solidFill>
                            <a:schemeClr val="tx1"/>
                          </a:solidFill>
                          <a:latin typeface="Arial" charset="0"/>
                          <a:ea typeface="ＭＳ Ｐゴシック" pitchFamily="4" charset="-128"/>
                        </a:defRPr>
                      </a:lvl2pPr>
                      <a:lvl3pPr eaLnBrk="0" hangingPunct="0">
                        <a:spcBef>
                          <a:spcPct val="20000"/>
                        </a:spcBef>
                        <a:defRPr>
                          <a:solidFill>
                            <a:schemeClr val="tx1"/>
                          </a:solidFill>
                          <a:latin typeface="Arial" charset="0"/>
                          <a:ea typeface="ＭＳ Ｐゴシック" pitchFamily="4" charset="-128"/>
                        </a:defRPr>
                      </a:lvl3pPr>
                      <a:lvl4pPr eaLnBrk="0" hangingPunct="0">
                        <a:spcBef>
                          <a:spcPct val="20000"/>
                        </a:spcBef>
                        <a:defRPr>
                          <a:solidFill>
                            <a:schemeClr val="tx1"/>
                          </a:solidFill>
                          <a:latin typeface="Times New Roman" pitchFamily="4" charset="0"/>
                          <a:ea typeface="ＭＳ Ｐゴシック" pitchFamily="4" charset="-128"/>
                        </a:defRPr>
                      </a:lvl4pPr>
                      <a:lvl5pPr eaLnBrk="0" hangingPunct="0">
                        <a:spcBef>
                          <a:spcPct val="20000"/>
                        </a:spcBef>
                        <a:defRPr>
                          <a:solidFill>
                            <a:schemeClr val="tx1"/>
                          </a:solidFill>
                          <a:latin typeface="Times New Roman"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Times New Roman"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Times New Roman"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Times New Roman"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Times New Roman" pitchFamily="4" charset="0"/>
                          <a:ea typeface="ＭＳ Ｐゴシック" pitchFamily="4" charset="-128"/>
                        </a:defRPr>
                      </a:lvl9pPr>
                    </a:lstStyle>
                    <a:p>
                      <a:pPr marL="285750" marR="0" lvl="0" indent="-285750" algn="l" defTabSz="914400" rtl="0" eaLnBrk="1" fontAlgn="base" latinLnBrk="0" hangingPunct="1">
                        <a:lnSpc>
                          <a:spcPct val="100000"/>
                        </a:lnSpc>
                        <a:spcBef>
                          <a:spcPts val="600"/>
                        </a:spcBef>
                        <a:spcAft>
                          <a:spcPts val="600"/>
                        </a:spcAft>
                        <a:buClrTx/>
                        <a:buSzTx/>
                        <a:buFont typeface="Arial" charset="0"/>
                        <a:buChar char="•"/>
                        <a:tabLst/>
                      </a:pPr>
                      <a:r>
                        <a:rPr kumimoji="0" lang="en-US" altLang="en-US" sz="1800" b="0" i="0" u="none" strike="noStrike" cap="none" normalizeH="0" baseline="0" smtClean="0">
                          <a:ln>
                            <a:noFill/>
                          </a:ln>
                          <a:solidFill>
                            <a:srgbClr val="000000"/>
                          </a:solidFill>
                          <a:effectLst/>
                          <a:latin typeface="Arial" charset="0"/>
                          <a:ea typeface="ＭＳ Ｐゴシック" pitchFamily="4" charset="-128"/>
                        </a:rPr>
                        <a:t>Many elderly are frail</a:t>
                      </a:r>
                    </a:p>
                    <a:p>
                      <a:pPr marL="285750" marR="0" lvl="0" indent="-285750" algn="l" defTabSz="914400" rtl="0" eaLnBrk="1" fontAlgn="base" latinLnBrk="0" hangingPunct="1">
                        <a:lnSpc>
                          <a:spcPct val="100000"/>
                        </a:lnSpc>
                        <a:spcBef>
                          <a:spcPts val="600"/>
                        </a:spcBef>
                        <a:spcAft>
                          <a:spcPts val="600"/>
                        </a:spcAft>
                        <a:buClrTx/>
                        <a:buSzTx/>
                        <a:buFont typeface="Arial" charset="0"/>
                        <a:buChar char="•"/>
                        <a:tabLst/>
                      </a:pPr>
                      <a:r>
                        <a:rPr kumimoji="0" lang="en-US" altLang="en-US" sz="1800" b="0" i="0" u="none" strike="noStrike" cap="none" normalizeH="0" baseline="0" smtClean="0">
                          <a:ln>
                            <a:noFill/>
                          </a:ln>
                          <a:solidFill>
                            <a:srgbClr val="000000"/>
                          </a:solidFill>
                          <a:effectLst/>
                          <a:latin typeface="Arial" charset="0"/>
                          <a:ea typeface="ＭＳ Ｐゴシック" pitchFamily="4" charset="-128"/>
                        </a:rPr>
                        <a:t>Urinary catheters are placed more commonly in elderly inappropriately </a:t>
                      </a:r>
                    </a:p>
                    <a:p>
                      <a:pPr marL="285750" marR="0" lvl="0" indent="-285750" algn="l" defTabSz="914400" rtl="0" eaLnBrk="1" fontAlgn="base" latinLnBrk="0" hangingPunct="1">
                        <a:lnSpc>
                          <a:spcPct val="100000"/>
                        </a:lnSpc>
                        <a:spcBef>
                          <a:spcPts val="600"/>
                        </a:spcBef>
                        <a:spcAft>
                          <a:spcPts val="600"/>
                        </a:spcAft>
                        <a:buClrTx/>
                        <a:buSzTx/>
                        <a:buFont typeface="Arial" charset="0"/>
                        <a:buChar char="•"/>
                        <a:tabLst/>
                      </a:pPr>
                      <a:r>
                        <a:rPr kumimoji="0" lang="en-US" altLang="en-US" sz="1800" b="0" i="0" u="none" strike="noStrike" cap="none" normalizeH="0" baseline="0" smtClean="0">
                          <a:ln>
                            <a:noFill/>
                          </a:ln>
                          <a:solidFill>
                            <a:srgbClr val="000000"/>
                          </a:solidFill>
                          <a:effectLst/>
                          <a:latin typeface="Arial" charset="0"/>
                          <a:ea typeface="ＭＳ Ｐゴシック" pitchFamily="4" charset="-128"/>
                        </a:rPr>
                        <a:t>Urinary catheters increase immobility and deconditioning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CEC"/>
                    </a:solidFill>
                  </a:tcPr>
                </a:tc>
              </a:tr>
            </a:tbl>
          </a:graphicData>
        </a:graphic>
      </p:graphicFrame>
      <p:sp>
        <p:nvSpPr>
          <p:cNvPr id="155667" name="Rectangle 2"/>
          <p:cNvSpPr>
            <a:spLocks noGrp="1" noChangeArrowheads="1"/>
          </p:cNvSpPr>
          <p:nvPr>
            <p:ph type="title"/>
          </p:nvPr>
        </p:nvSpPr>
        <p:spPr>
          <a:xfrm>
            <a:off x="293688" y="85725"/>
            <a:ext cx="8850312" cy="1143000"/>
          </a:xfrm>
        </p:spPr>
        <p:txBody>
          <a:bodyPr/>
          <a:lstStyle/>
          <a:p>
            <a:r>
              <a:rPr lang="en-US" altLang="en-US" sz="2800" smtClean="0">
                <a:solidFill>
                  <a:srgbClr val="000000"/>
                </a:solidFill>
                <a:latin typeface="Arial" charset="0"/>
                <a:cs typeface="Arial" charset="0"/>
              </a:rPr>
              <a:t>Reasons for physicians to be engaged or to care about CAUTI prevention and urinary catheter use</a:t>
            </a:r>
          </a:p>
        </p:txBody>
      </p:sp>
      <p:sp>
        <p:nvSpPr>
          <p:cNvPr id="155668" name="TextBox 1"/>
          <p:cNvSpPr txBox="1">
            <a:spLocks noChangeArrowheads="1"/>
          </p:cNvSpPr>
          <p:nvPr/>
        </p:nvSpPr>
        <p:spPr bwMode="auto">
          <a:xfrm>
            <a:off x="4695825" y="6472238"/>
            <a:ext cx="200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r>
              <a:rPr lang="en-US" altLang="en-US" sz="1800">
                <a:solidFill>
                  <a:srgbClr val="000000"/>
                </a:solidFill>
              </a:rPr>
              <a:t>Fakih, AJIC, 2014</a:t>
            </a: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ChangeArrowheads="1"/>
          </p:cNvSpPr>
          <p:nvPr/>
        </p:nvSpPr>
        <p:spPr bwMode="auto">
          <a:xfrm>
            <a:off x="152400" y="381000"/>
            <a:ext cx="89154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61963"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endParaRPr lang="en-US" altLang="en-US" i="1"/>
          </a:p>
        </p:txBody>
      </p:sp>
      <p:sp>
        <p:nvSpPr>
          <p:cNvPr id="157699" name="Rectangle 3"/>
          <p:cNvSpPr>
            <a:spLocks noChangeArrowheads="1"/>
          </p:cNvSpPr>
          <p:nvPr/>
        </p:nvSpPr>
        <p:spPr bwMode="auto">
          <a:xfrm>
            <a:off x="533400" y="1096963"/>
            <a:ext cx="822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r>
              <a:rPr lang="en-US" altLang="en-US">
                <a:solidFill>
                  <a:srgbClr val="000000"/>
                </a:solidFill>
              </a:rPr>
              <a:t>Concerns about nursing workload/convenience are common . . . .</a:t>
            </a:r>
            <a:endParaRPr lang="en-US" altLang="en-US" i="1">
              <a:solidFill>
                <a:srgbClr val="000000"/>
              </a:solidFill>
            </a:endParaRPr>
          </a:p>
          <a:p>
            <a:pPr>
              <a:spcBef>
                <a:spcPts val="1200"/>
              </a:spcBef>
              <a:spcAft>
                <a:spcPts val="600"/>
              </a:spcAft>
              <a:buSzPct val="150000"/>
            </a:pPr>
            <a:r>
              <a:rPr lang="en-US" altLang="en-US" u="sng">
                <a:solidFill>
                  <a:srgbClr val="000000"/>
                </a:solidFill>
              </a:rPr>
              <a:t>Clinical Nurse Specialist </a:t>
            </a:r>
            <a:r>
              <a:rPr lang="en-US" altLang="en-US">
                <a:solidFill>
                  <a:srgbClr val="000000"/>
                </a:solidFill>
              </a:rPr>
              <a:t>“I think nurses are so busy . . . They have a lot of things they’re dealing with and trying to keep track of and if a patient has a catheter, it’s almost easier for them.”</a:t>
            </a:r>
            <a:endParaRPr lang="en-US" altLang="en-US" u="sng">
              <a:solidFill>
                <a:srgbClr val="000000"/>
              </a:solidFill>
            </a:endParaRPr>
          </a:p>
          <a:p>
            <a:pPr>
              <a:spcBef>
                <a:spcPts val="1200"/>
              </a:spcBef>
              <a:spcAft>
                <a:spcPts val="600"/>
              </a:spcAft>
              <a:buSzPct val="150000"/>
            </a:pPr>
            <a:r>
              <a:rPr lang="en-US" altLang="en-US">
                <a:solidFill>
                  <a:srgbClr val="000000"/>
                </a:solidFill>
              </a:rPr>
              <a:t>BUT that may not be the only issue</a:t>
            </a:r>
          </a:p>
          <a:p>
            <a:pPr>
              <a:spcBef>
                <a:spcPts val="1200"/>
              </a:spcBef>
              <a:spcAft>
                <a:spcPts val="600"/>
              </a:spcAft>
              <a:buSzPct val="150000"/>
            </a:pPr>
            <a:r>
              <a:rPr lang="en-US" altLang="en-US" u="sng">
                <a:solidFill>
                  <a:srgbClr val="000000"/>
                </a:solidFill>
              </a:rPr>
              <a:t>Infection Preventionist </a:t>
            </a:r>
            <a:r>
              <a:rPr lang="en-US" altLang="en-US">
                <a:solidFill>
                  <a:srgbClr val="000000"/>
                </a:solidFill>
              </a:rPr>
              <a:t>“I think it’s not just that it’s easier. It’s that nurses are worried, ‘Well do I really want this person hopping out of bed and can I really be sure that they’re going to call me to help them?’  We don’t want there to be any falls. That’s considered to be a never-event in a hospital . . .”</a:t>
            </a:r>
            <a:endParaRPr lang="en-US" altLang="en-US" u="sng">
              <a:solidFill>
                <a:srgbClr val="000000"/>
              </a:solidFill>
            </a:endParaRPr>
          </a:p>
        </p:txBody>
      </p:sp>
      <p:sp>
        <p:nvSpPr>
          <p:cNvPr id="157700" name="Rectangle 2"/>
          <p:cNvSpPr txBox="1">
            <a:spLocks noChangeArrowheads="1"/>
          </p:cNvSpPr>
          <p:nvPr/>
        </p:nvSpPr>
        <p:spPr bwMode="auto">
          <a:xfrm>
            <a:off x="533400" y="271463"/>
            <a:ext cx="86487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r>
              <a:rPr lang="en-US" altLang="en-US" sz="3600">
                <a:solidFill>
                  <a:srgbClr val="000000"/>
                </a:solidFill>
                <a:cs typeface="Arial" charset="0"/>
              </a:rPr>
              <a:t>Lack of Nursing Engagement</a:t>
            </a:r>
          </a:p>
        </p:txBody>
      </p:sp>
      <p:sp>
        <p:nvSpPr>
          <p:cNvPr id="157701" name="TextBox 1"/>
          <p:cNvSpPr txBox="1">
            <a:spLocks noChangeArrowheads="1"/>
          </p:cNvSpPr>
          <p:nvPr/>
        </p:nvSpPr>
        <p:spPr bwMode="auto">
          <a:xfrm>
            <a:off x="4379913" y="6303963"/>
            <a:ext cx="3263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r>
              <a:rPr lang="en-US" altLang="en-US" sz="1800">
                <a:solidFill>
                  <a:srgbClr val="000000"/>
                </a:solidFill>
              </a:rPr>
              <a:t>Krein, JAMA Intern Med, 2013</a:t>
            </a:r>
          </a:p>
        </p:txBody>
      </p:sp>
      <p:sp>
        <p:nvSpPr>
          <p:cNvPr id="157702" name="Slide Number Placeholder 1"/>
          <p:cNvSpPr>
            <a:spLocks noGrp="1"/>
          </p:cNvSpPr>
          <p:nvPr>
            <p:ph type="sldNum" sz="quarter" idx="12"/>
          </p:nvPr>
        </p:nvSpPr>
        <p:spPr>
          <a:xfrm>
            <a:off x="6197600" y="6215063"/>
            <a:ext cx="2590800" cy="642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C71D5EDA-DA48-4E13-97E2-10CD0AA0D9F0}" type="slidenum">
              <a:rPr lang="en-US" altLang="en-US" sz="1800">
                <a:solidFill>
                  <a:srgbClr val="000000"/>
                </a:solidFill>
              </a:rPr>
              <a:pPr/>
              <a:t>41</a:t>
            </a:fld>
            <a:endParaRPr lang="en-US" altLang="en-US" sz="1800">
              <a:solidFill>
                <a:srgbClr val="000000"/>
              </a:solidFill>
            </a:endParaRP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160338"/>
            <a:ext cx="9144000" cy="1143000"/>
          </a:xfrm>
        </p:spPr>
        <p:txBody>
          <a:bodyPr/>
          <a:lstStyle/>
          <a:p>
            <a:r>
              <a:rPr lang="en-US" altLang="en-US" smtClean="0">
                <a:solidFill>
                  <a:srgbClr val="000000"/>
                </a:solidFill>
                <a:latin typeface="Arial" charset="0"/>
              </a:rPr>
              <a:t>How to Engage Nurses?</a:t>
            </a:r>
            <a:br>
              <a:rPr lang="en-US" altLang="en-US" smtClean="0">
                <a:solidFill>
                  <a:srgbClr val="000000"/>
                </a:solidFill>
                <a:latin typeface="Arial" charset="0"/>
              </a:rPr>
            </a:br>
            <a:endParaRPr lang="en-US" altLang="en-US" sz="1800" smtClean="0">
              <a:solidFill>
                <a:srgbClr val="000000"/>
              </a:solidFill>
              <a:latin typeface="Calibri" pitchFamily="4" charset="0"/>
            </a:endParaRPr>
          </a:p>
        </p:txBody>
      </p:sp>
      <p:sp>
        <p:nvSpPr>
          <p:cNvPr id="159747" name="Content Placeholder 1"/>
          <p:cNvSpPr>
            <a:spLocks noGrp="1"/>
          </p:cNvSpPr>
          <p:nvPr>
            <p:ph idx="1"/>
          </p:nvPr>
        </p:nvSpPr>
        <p:spPr>
          <a:xfrm>
            <a:off x="350838" y="1470025"/>
            <a:ext cx="8523287" cy="4473575"/>
          </a:xfrm>
        </p:spPr>
        <p:txBody>
          <a:bodyPr/>
          <a:lstStyle/>
          <a:p>
            <a:pPr marL="457200" indent="-457200">
              <a:spcBef>
                <a:spcPts val="1800"/>
              </a:spcBef>
              <a:spcAft>
                <a:spcPts val="1200"/>
              </a:spcAft>
              <a:buFont typeface="Times New Roman" pitchFamily="4" charset="0"/>
              <a:buAutoNum type="arabicPeriod"/>
            </a:pPr>
            <a:r>
              <a:rPr lang="en-US" altLang="en-US" smtClean="0">
                <a:solidFill>
                  <a:srgbClr val="000000"/>
                </a:solidFill>
              </a:rPr>
              <a:t>Develop a common purpose (patient safety)</a:t>
            </a:r>
          </a:p>
          <a:p>
            <a:pPr marL="457200" indent="-457200">
              <a:spcBef>
                <a:spcPts val="1800"/>
              </a:spcBef>
              <a:spcAft>
                <a:spcPts val="1200"/>
              </a:spcAft>
              <a:buFont typeface="Times New Roman" pitchFamily="4" charset="0"/>
              <a:buAutoNum type="arabicPeriod"/>
            </a:pPr>
            <a:r>
              <a:rPr lang="en-US" altLang="en-US" smtClean="0">
                <a:solidFill>
                  <a:srgbClr val="000000"/>
                </a:solidFill>
              </a:rPr>
              <a:t>View nurses as partners (not barriers)</a:t>
            </a:r>
          </a:p>
          <a:p>
            <a:pPr marL="457200" indent="-457200">
              <a:spcBef>
                <a:spcPts val="1800"/>
              </a:spcBef>
              <a:spcAft>
                <a:spcPts val="1200"/>
              </a:spcAft>
              <a:buFont typeface="Times New Roman" pitchFamily="4" charset="0"/>
              <a:buAutoNum type="arabicPeriod"/>
            </a:pPr>
            <a:r>
              <a:rPr lang="en-US" altLang="en-US" smtClean="0">
                <a:solidFill>
                  <a:srgbClr val="000000"/>
                </a:solidFill>
              </a:rPr>
              <a:t>Identify nurse champions early</a:t>
            </a:r>
          </a:p>
          <a:p>
            <a:pPr marL="457200" indent="-457200">
              <a:spcBef>
                <a:spcPts val="1800"/>
              </a:spcBef>
              <a:spcAft>
                <a:spcPts val="1200"/>
              </a:spcAft>
              <a:buFont typeface="Times New Roman" pitchFamily="4" charset="0"/>
              <a:buAutoNum type="arabicPeriod"/>
            </a:pPr>
            <a:r>
              <a:rPr lang="en-US" altLang="en-US" smtClean="0">
                <a:solidFill>
                  <a:srgbClr val="000000"/>
                </a:solidFill>
              </a:rPr>
              <a:t>Standardize evidence-based processes (and make the right thing to do, the easy thing to do)</a:t>
            </a:r>
          </a:p>
          <a:p>
            <a:pPr marL="457200" indent="-457200">
              <a:spcBef>
                <a:spcPts val="1800"/>
              </a:spcBef>
              <a:spcAft>
                <a:spcPts val="1200"/>
              </a:spcAft>
              <a:buFont typeface="Times New Roman" pitchFamily="4" charset="0"/>
              <a:buAutoNum type="arabicPeriod"/>
            </a:pPr>
            <a:r>
              <a:rPr lang="en-US" altLang="en-US" smtClean="0">
                <a:solidFill>
                  <a:srgbClr val="000000"/>
                </a:solidFill>
              </a:rPr>
              <a:t>Provide support from leadership for the efforts of the nurse champion</a:t>
            </a:r>
          </a:p>
        </p:txBody>
      </p:sp>
      <p:sp>
        <p:nvSpPr>
          <p:cNvPr id="159748" name="Slide Number Placeholder 1"/>
          <p:cNvSpPr>
            <a:spLocks noGrp="1"/>
          </p:cNvSpPr>
          <p:nvPr>
            <p:ph type="sldNum" sz="quarter" idx="12"/>
          </p:nvPr>
        </p:nvSpPr>
        <p:spPr>
          <a:xfrm>
            <a:off x="6197600" y="6215063"/>
            <a:ext cx="2590800" cy="642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2D9671D4-AD95-4A54-BD50-3EC215E6F25D}" type="slidenum">
              <a:rPr lang="en-US" altLang="en-US" sz="1800">
                <a:solidFill>
                  <a:srgbClr val="000000"/>
                </a:solidFill>
              </a:rPr>
              <a:pPr/>
              <a:t>42</a:t>
            </a:fld>
            <a:endParaRPr lang="en-US" altLang="en-US" sz="1800">
              <a:solidFill>
                <a:srgbClr val="000000"/>
              </a:solidFill>
            </a:endParaRP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Content Placeholder 1"/>
          <p:cNvSpPr>
            <a:spLocks noGrp="1"/>
          </p:cNvSpPr>
          <p:nvPr>
            <p:ph idx="1"/>
          </p:nvPr>
        </p:nvSpPr>
        <p:spPr/>
        <p:txBody>
          <a:bodyPr/>
          <a:lstStyle/>
          <a:p>
            <a:r>
              <a:rPr lang="en-US" altLang="en-US" sz="3200" smtClean="0">
                <a:solidFill>
                  <a:srgbClr val="000000"/>
                </a:solidFill>
                <a:cs typeface="Arial" charset="0"/>
              </a:rPr>
              <a:t>Ensuring proper staffing and equipment</a:t>
            </a:r>
          </a:p>
          <a:p>
            <a:endParaRPr lang="en-US" altLang="en-US" sz="3200" smtClean="0">
              <a:cs typeface="Arial" charset="0"/>
            </a:endParaRPr>
          </a:p>
          <a:p>
            <a:endParaRPr lang="en-US" altLang="en-US" sz="3200" smtClean="0">
              <a:cs typeface="Arial" charset="0"/>
            </a:endParaRPr>
          </a:p>
        </p:txBody>
      </p:sp>
      <p:sp>
        <p:nvSpPr>
          <p:cNvPr id="161795" name="Title 2"/>
          <p:cNvSpPr>
            <a:spLocks noGrp="1"/>
          </p:cNvSpPr>
          <p:nvPr>
            <p:ph type="title"/>
          </p:nvPr>
        </p:nvSpPr>
        <p:spPr/>
        <p:txBody>
          <a:bodyPr/>
          <a:lstStyle/>
          <a:p>
            <a:r>
              <a:rPr lang="en-US" altLang="en-US" smtClean="0">
                <a:solidFill>
                  <a:srgbClr val="000000"/>
                </a:solidFill>
                <a:latin typeface="Arial" charset="0"/>
                <a:cs typeface="Arial" charset="0"/>
              </a:rPr>
              <a:t>Getting Nurses Involved</a:t>
            </a:r>
          </a:p>
        </p:txBody>
      </p:sp>
      <p:pic>
        <p:nvPicPr>
          <p:cNvPr id="16179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3425" y="2527300"/>
            <a:ext cx="2698750"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7"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62375" y="3686175"/>
            <a:ext cx="2116138"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8"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32538" y="2605088"/>
            <a:ext cx="1922462"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9" name="Slide Number Placeholder 1"/>
          <p:cNvSpPr>
            <a:spLocks noGrp="1"/>
          </p:cNvSpPr>
          <p:nvPr>
            <p:ph type="sldNum" sz="quarter" idx="12"/>
          </p:nvPr>
        </p:nvSpPr>
        <p:spPr>
          <a:xfrm>
            <a:off x="6197600" y="6215063"/>
            <a:ext cx="2590800" cy="642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1889092E-FD24-47D4-B99C-560BEB7151CB}" type="slidenum">
              <a:rPr lang="en-US" altLang="en-US" sz="1800">
                <a:solidFill>
                  <a:srgbClr val="000000"/>
                </a:solidFill>
              </a:rPr>
              <a:pPr/>
              <a:t>43</a:t>
            </a:fld>
            <a:endParaRPr lang="en-US" altLang="en-US" sz="1800">
              <a:solidFill>
                <a:srgbClr val="00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146050" y="384175"/>
            <a:ext cx="891381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a:r>
              <a:rPr lang="en-US" altLang="en-US" sz="4000">
                <a:solidFill>
                  <a:srgbClr val="000000"/>
                </a:solidFill>
                <a:cs typeface="Arial" charset="0"/>
              </a:rPr>
              <a:t>Capitalizing on Nurses Priorities</a:t>
            </a:r>
          </a:p>
        </p:txBody>
      </p:sp>
      <p:sp>
        <p:nvSpPr>
          <p:cNvPr id="162819" name="Rectangle 3"/>
          <p:cNvSpPr>
            <a:spLocks noChangeArrowheads="1"/>
          </p:cNvSpPr>
          <p:nvPr/>
        </p:nvSpPr>
        <p:spPr bwMode="auto">
          <a:xfrm>
            <a:off x="146050" y="1282700"/>
            <a:ext cx="8913813"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spcBef>
                <a:spcPct val="40000"/>
              </a:spcBef>
              <a:spcAft>
                <a:spcPct val="40000"/>
              </a:spcAft>
              <a:buFontTx/>
              <a:buChar char="•"/>
            </a:pPr>
            <a:r>
              <a:rPr lang="en-US" altLang="en-US" sz="3200" u="sng">
                <a:solidFill>
                  <a:srgbClr val="000000"/>
                </a:solidFill>
                <a:cs typeface="Arial" charset="0"/>
              </a:rPr>
              <a:t>A physician administrator</a:t>
            </a:r>
            <a:r>
              <a:rPr lang="en-US" altLang="en-US" sz="3200">
                <a:solidFill>
                  <a:srgbClr val="000000"/>
                </a:solidFill>
                <a:cs typeface="Arial" charset="0"/>
              </a:rPr>
              <a:t>: “Because the nurses on the geriatrics unit wanted to have their patients regain mobility…they viewed mobility as very important …versus the other units where the nurses didn’t necessarily feel that was a real goal..”</a:t>
            </a:r>
          </a:p>
          <a:p>
            <a:pPr>
              <a:spcBef>
                <a:spcPct val="40000"/>
              </a:spcBef>
              <a:spcAft>
                <a:spcPct val="40000"/>
              </a:spcAft>
            </a:pPr>
            <a:endParaRPr lang="en-US" altLang="en-US" sz="3200">
              <a:solidFill>
                <a:srgbClr val="FFFF00"/>
              </a:solidFill>
              <a:cs typeface="Times New Roman" pitchFamily="4" charset="0"/>
            </a:endParaRPr>
          </a:p>
          <a:p>
            <a:pPr>
              <a:spcBef>
                <a:spcPct val="25000"/>
              </a:spcBef>
              <a:spcAft>
                <a:spcPct val="25000"/>
              </a:spcAft>
            </a:pPr>
            <a:endParaRPr lang="en-US" altLang="en-US" sz="2800"/>
          </a:p>
        </p:txBody>
      </p:sp>
      <p:sp>
        <p:nvSpPr>
          <p:cNvPr id="162820" name="Slide Number Placeholder 1"/>
          <p:cNvSpPr>
            <a:spLocks noGrp="1"/>
          </p:cNvSpPr>
          <p:nvPr>
            <p:ph type="sldNum" sz="quarter" idx="12"/>
          </p:nvPr>
        </p:nvSpPr>
        <p:spPr>
          <a:xfrm>
            <a:off x="6197600" y="6215063"/>
            <a:ext cx="2590800" cy="642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AFD3D560-A33F-4821-BB5D-27201278C510}" type="slidenum">
              <a:rPr lang="en-US" altLang="en-US" sz="1800">
                <a:solidFill>
                  <a:srgbClr val="000000"/>
                </a:solidFill>
              </a:rPr>
              <a:pPr/>
              <a:t>44</a:t>
            </a:fld>
            <a:endParaRPr lang="en-US" altLang="en-US" sz="1800">
              <a:solidFill>
                <a:srgbClr val="00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51750" y="863600"/>
            <a:ext cx="1419225"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7"/>
          <p:cNvGrpSpPr/>
          <p:nvPr/>
        </p:nvGrpSpPr>
        <p:grpSpPr>
          <a:xfrm>
            <a:off x="228601" y="4432059"/>
            <a:ext cx="1670327" cy="1257916"/>
            <a:chOff x="960396" y="3138011"/>
            <a:chExt cx="1920051" cy="1344056"/>
          </a:xfrm>
          <a:solidFill>
            <a:srgbClr val="FFFF00"/>
          </a:solidFill>
        </p:grpSpPr>
        <p:sp>
          <p:nvSpPr>
            <p:cNvPr id="9" name="Oval 8"/>
            <p:cNvSpPr/>
            <p:nvPr/>
          </p:nvSpPr>
          <p:spPr>
            <a:xfrm>
              <a:off x="960396" y="3138011"/>
              <a:ext cx="1920051" cy="1344056"/>
            </a:xfrm>
            <a:prstGeom prst="ellipse">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Oval 4"/>
            <p:cNvSpPr/>
            <p:nvPr/>
          </p:nvSpPr>
          <p:spPr>
            <a:xfrm>
              <a:off x="1241581" y="3334843"/>
              <a:ext cx="1357681" cy="950392"/>
            </a:xfrm>
            <a:prstGeom prst="rect">
              <a:avLst/>
            </a:prstGeom>
            <a:grpFill/>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eaLnBrk="0" hangingPunct="0">
                <a:lnSpc>
                  <a:spcPct val="90000"/>
                </a:lnSpc>
                <a:spcAft>
                  <a:spcPct val="35000"/>
                </a:spcAft>
                <a:defRPr/>
              </a:pPr>
              <a:r>
                <a:rPr lang="en-US" sz="2800" dirty="0">
                  <a:solidFill>
                    <a:srgbClr val="000000"/>
                  </a:solidFill>
                  <a:latin typeface="Calibri"/>
                  <a:cs typeface="Calibri"/>
                </a:rPr>
                <a:t>Falls</a:t>
              </a:r>
            </a:p>
          </p:txBody>
        </p:sp>
      </p:grpSp>
      <p:graphicFrame>
        <p:nvGraphicFramePr>
          <p:cNvPr id="4" name="Diagram 3" descr="This graph denotes that all of the concepts shown fall under the Partnership for Patients effort currently occuring under the direction of the CDC.&#10;&#10;The graph depicts all of the different ways, besides CAUTIs, that can inflict Urinary Catheter Harm. The examples include, Pressure ulcers, increased length of stay, patient discomfort, immobility, trauma. All of these items could lead to a VTA or potentially a patient fall."/>
          <p:cNvGraphicFramePr/>
          <p:nvPr/>
        </p:nvGraphicFramePr>
        <p:xfrm>
          <a:off x="1371601" y="1328206"/>
          <a:ext cx="7490143" cy="53773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6" name="Straight Arrow Connector 5"/>
          <p:cNvCxnSpPr>
            <a:cxnSpLocks noChangeShapeType="1"/>
          </p:cNvCxnSpPr>
          <p:nvPr/>
        </p:nvCxnSpPr>
        <p:spPr bwMode="auto">
          <a:xfrm flipH="1" flipV="1">
            <a:off x="1752600" y="3752850"/>
            <a:ext cx="762000" cy="86360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nvGrpSpPr>
          <p:cNvPr id="5" name="Group 10"/>
          <p:cNvGrpSpPr/>
          <p:nvPr/>
        </p:nvGrpSpPr>
        <p:grpSpPr>
          <a:xfrm>
            <a:off x="212587" y="2603259"/>
            <a:ext cx="1670327" cy="1257916"/>
            <a:chOff x="960396" y="3138011"/>
            <a:chExt cx="1920051" cy="1344056"/>
          </a:xfrm>
          <a:solidFill>
            <a:srgbClr val="FFFF00"/>
          </a:solidFill>
        </p:grpSpPr>
        <p:sp>
          <p:nvSpPr>
            <p:cNvPr id="12" name="Oval 11"/>
            <p:cNvSpPr/>
            <p:nvPr/>
          </p:nvSpPr>
          <p:spPr>
            <a:xfrm>
              <a:off x="960396" y="3138011"/>
              <a:ext cx="1920051" cy="1344056"/>
            </a:xfrm>
            <a:prstGeom prst="ellipse">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 name="Oval 4"/>
            <p:cNvSpPr/>
            <p:nvPr/>
          </p:nvSpPr>
          <p:spPr>
            <a:xfrm>
              <a:off x="1241581" y="3334843"/>
              <a:ext cx="1357681" cy="950392"/>
            </a:xfrm>
            <a:prstGeom prst="rect">
              <a:avLst/>
            </a:prstGeom>
            <a:grpFill/>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eaLnBrk="0" hangingPunct="0">
                <a:lnSpc>
                  <a:spcPct val="90000"/>
                </a:lnSpc>
                <a:spcAft>
                  <a:spcPct val="35000"/>
                </a:spcAft>
                <a:defRPr/>
              </a:pPr>
              <a:r>
                <a:rPr lang="en-US" sz="2000" dirty="0">
                  <a:solidFill>
                    <a:srgbClr val="000000"/>
                  </a:solidFill>
                  <a:latin typeface="Calibri"/>
                  <a:cs typeface="Calibri"/>
                </a:rPr>
                <a:t>Venous thrombo-embolism</a:t>
              </a:r>
            </a:p>
          </p:txBody>
        </p:sp>
      </p:grpSp>
      <p:sp>
        <p:nvSpPr>
          <p:cNvPr id="2" name="Title 1"/>
          <p:cNvSpPr>
            <a:spLocks noGrp="1"/>
          </p:cNvSpPr>
          <p:nvPr>
            <p:ph type="title"/>
          </p:nvPr>
        </p:nvSpPr>
        <p:spPr>
          <a:xfrm>
            <a:off x="246063" y="190500"/>
            <a:ext cx="8229600" cy="1143000"/>
          </a:xfrm>
        </p:spPr>
        <p:txBody>
          <a:bodyPr>
            <a:normAutofit/>
          </a:bodyPr>
          <a:lstStyle/>
          <a:p>
            <a:r>
              <a:rPr lang="en-US" altLang="en-US" sz="3200" smtClean="0">
                <a:solidFill>
                  <a:srgbClr val="000000"/>
                </a:solidFill>
                <a:latin typeface="Arial" charset="0"/>
                <a:cs typeface="Arial" charset="0"/>
              </a:rPr>
              <a:t>Addressing CAUTI Prevention within the </a:t>
            </a:r>
            <a:br>
              <a:rPr lang="en-US" altLang="en-US" sz="3200" smtClean="0">
                <a:solidFill>
                  <a:srgbClr val="000000"/>
                </a:solidFill>
                <a:latin typeface="Arial" charset="0"/>
                <a:cs typeface="Arial" charset="0"/>
              </a:rPr>
            </a:br>
            <a:r>
              <a:rPr lang="en-US" altLang="en-US" sz="3200" smtClean="0">
                <a:solidFill>
                  <a:srgbClr val="000000"/>
                </a:solidFill>
                <a:latin typeface="Arial" charset="0"/>
                <a:cs typeface="Arial" charset="0"/>
              </a:rPr>
              <a:t>Broader Patient Safety Context</a:t>
            </a:r>
          </a:p>
        </p:txBody>
      </p:sp>
      <p:cxnSp>
        <p:nvCxnSpPr>
          <p:cNvPr id="14" name="Straight Arrow Connector 13"/>
          <p:cNvCxnSpPr>
            <a:cxnSpLocks noChangeShapeType="1"/>
          </p:cNvCxnSpPr>
          <p:nvPr/>
        </p:nvCxnSpPr>
        <p:spPr bwMode="auto">
          <a:xfrm flipH="1">
            <a:off x="1847850" y="5314950"/>
            <a:ext cx="514350" cy="96838"/>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4873" name="Slide Number Placeholder 1"/>
          <p:cNvSpPr>
            <a:spLocks noGrp="1"/>
          </p:cNvSpPr>
          <p:nvPr>
            <p:ph type="sldNum" sz="quarter" idx="12"/>
          </p:nvPr>
        </p:nvSpPr>
        <p:spPr>
          <a:xfrm>
            <a:off x="6197600" y="6215063"/>
            <a:ext cx="2590800" cy="642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05812A08-6525-4341-B5E1-5D97277C4EEF}" type="slidenum">
              <a:rPr lang="en-US" altLang="en-US" sz="1800">
                <a:solidFill>
                  <a:srgbClr val="000000"/>
                </a:solidFill>
              </a:rPr>
              <a:pPr/>
              <a:t>45</a:t>
            </a:fld>
            <a:endParaRPr lang="en-US" altLang="en-US" sz="1800">
              <a:solidFill>
                <a:srgbClr val="000000"/>
              </a:solidFill>
            </a:endParaRPr>
          </a:p>
        </p:txBody>
      </p:sp>
    </p:spTree>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Content Placeholder 2"/>
          <p:cNvSpPr>
            <a:spLocks noGrp="1"/>
          </p:cNvSpPr>
          <p:nvPr>
            <p:ph idx="1"/>
          </p:nvPr>
        </p:nvSpPr>
        <p:spPr/>
        <p:txBody>
          <a:bodyPr/>
          <a:lstStyle/>
          <a:p>
            <a:r>
              <a:rPr lang="en-US" altLang="en-US" smtClean="0">
                <a:solidFill>
                  <a:srgbClr val="000000"/>
                </a:solidFill>
                <a:cs typeface="Arial" charset="0"/>
              </a:rPr>
              <a:t>True champions tend to be intrinsically motivated and passionate about the practices they promote</a:t>
            </a:r>
            <a:endParaRPr lang="en-US" altLang="en-US" sz="2000" smtClean="0">
              <a:solidFill>
                <a:srgbClr val="000000"/>
              </a:solidFill>
              <a:cs typeface="Arial" charset="0"/>
            </a:endParaRPr>
          </a:p>
        </p:txBody>
      </p:sp>
      <p:sp>
        <p:nvSpPr>
          <p:cNvPr id="166915" name="Title 1"/>
          <p:cNvSpPr>
            <a:spLocks noGrp="1"/>
          </p:cNvSpPr>
          <p:nvPr>
            <p:ph type="title"/>
          </p:nvPr>
        </p:nvSpPr>
        <p:spPr/>
        <p:txBody>
          <a:bodyPr/>
          <a:lstStyle/>
          <a:p>
            <a:r>
              <a:rPr lang="en-US" altLang="en-US" smtClean="0">
                <a:solidFill>
                  <a:srgbClr val="000000"/>
                </a:solidFill>
                <a:latin typeface="Arial" charset="0"/>
                <a:cs typeface="Arial" charset="0"/>
              </a:rPr>
              <a:t>Champions</a:t>
            </a:r>
            <a:endParaRPr lang="en-US" altLang="en-US" smtClean="0">
              <a:solidFill>
                <a:srgbClr val="000000"/>
              </a:solidFill>
            </a:endParaRPr>
          </a:p>
        </p:txBody>
      </p:sp>
      <p:sp>
        <p:nvSpPr>
          <p:cNvPr id="166916" name="TextBox 3"/>
          <p:cNvSpPr txBox="1">
            <a:spLocks noChangeArrowheads="1"/>
          </p:cNvSpPr>
          <p:nvPr/>
        </p:nvSpPr>
        <p:spPr bwMode="auto">
          <a:xfrm>
            <a:off x="2997200" y="6184900"/>
            <a:ext cx="452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r>
              <a:rPr lang="en-US" altLang="en-US" sz="1800">
                <a:solidFill>
                  <a:srgbClr val="000000"/>
                </a:solidFill>
                <a:cs typeface="Arial" charset="0"/>
              </a:rPr>
              <a:t>Damschroder, Qual Saf Health Care, 2009</a:t>
            </a:r>
            <a:endParaRPr lang="en-US" altLang="en-US" sz="1800">
              <a:solidFill>
                <a:srgbClr val="000000"/>
              </a:solidFill>
            </a:endParaRPr>
          </a:p>
        </p:txBody>
      </p:sp>
      <p:sp>
        <p:nvSpPr>
          <p:cNvPr id="7" name="TextBox 6"/>
          <p:cNvSpPr txBox="1"/>
          <p:nvPr/>
        </p:nvSpPr>
        <p:spPr>
          <a:xfrm>
            <a:off x="1738313" y="3819525"/>
            <a:ext cx="6315075" cy="1570038"/>
          </a:xfrm>
          <a:prstGeom prst="rect">
            <a:avLst/>
          </a:prstGeom>
          <a:solidFill>
            <a:schemeClr val="accent1">
              <a:lumMod val="40000"/>
              <a:lumOff val="60000"/>
            </a:schemeClr>
          </a:solidFill>
        </p:spPr>
        <p:txBody>
          <a:bodyPr wrap="none">
            <a:spAutoFit/>
          </a:bodyPr>
          <a:lstStyle>
            <a:lvl1pPr marL="342900" indent="-342900"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buFont typeface="Wingdings" pitchFamily="4" charset="2"/>
              <a:buChar char="Ø"/>
            </a:pPr>
            <a:r>
              <a:rPr lang="en-US" altLang="en-US" sz="3200">
                <a:solidFill>
                  <a:srgbClr val="000000"/>
                </a:solidFill>
              </a:rPr>
              <a:t>Keep the effort a priority</a:t>
            </a:r>
          </a:p>
          <a:p>
            <a:pPr>
              <a:buFont typeface="Wingdings" pitchFamily="4" charset="2"/>
              <a:buChar char="Ø"/>
            </a:pPr>
            <a:r>
              <a:rPr lang="en-US" altLang="en-US" sz="3200">
                <a:solidFill>
                  <a:srgbClr val="000000"/>
                </a:solidFill>
              </a:rPr>
              <a:t>Provide expertise</a:t>
            </a:r>
          </a:p>
          <a:p>
            <a:pPr>
              <a:buFont typeface="Wingdings" pitchFamily="4" charset="2"/>
              <a:buChar char="Ø"/>
            </a:pPr>
            <a:r>
              <a:rPr lang="en-US" altLang="en-US" sz="3200">
                <a:solidFill>
                  <a:srgbClr val="000000"/>
                </a:solidFill>
              </a:rPr>
              <a:t>Serve as liaison with their peers</a:t>
            </a:r>
          </a:p>
        </p:txBody>
      </p:sp>
      <p:sp>
        <p:nvSpPr>
          <p:cNvPr id="166918" name="Slide Number Placeholder 1"/>
          <p:cNvSpPr>
            <a:spLocks noGrp="1"/>
          </p:cNvSpPr>
          <p:nvPr>
            <p:ph type="sldNum" sz="quarter" idx="12"/>
          </p:nvPr>
        </p:nvSpPr>
        <p:spPr>
          <a:xfrm>
            <a:off x="6197600" y="6215063"/>
            <a:ext cx="2590800" cy="642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CF6C2CB1-550F-42FF-A851-6D553A22AED5}" type="slidenum">
              <a:rPr lang="en-US" altLang="en-US" sz="1800">
                <a:solidFill>
                  <a:srgbClr val="000000"/>
                </a:solidFill>
              </a:rPr>
              <a:pPr/>
              <a:t>46</a:t>
            </a:fld>
            <a:endParaRPr lang="en-US" altLang="en-US" sz="1800">
              <a:solidFill>
                <a:srgbClr val="00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Content Placeholder 2"/>
          <p:cNvSpPr>
            <a:spLocks noGrp="1"/>
          </p:cNvSpPr>
          <p:nvPr>
            <p:ph idx="1"/>
          </p:nvPr>
        </p:nvSpPr>
        <p:spPr/>
        <p:txBody>
          <a:bodyPr/>
          <a:lstStyle/>
          <a:p>
            <a:pPr marL="0" indent="0">
              <a:buFontTx/>
              <a:buNone/>
            </a:pPr>
            <a:r>
              <a:rPr lang="en-US" altLang="en-US" sz="4800" smtClean="0">
                <a:solidFill>
                  <a:srgbClr val="000000"/>
                </a:solidFill>
              </a:rPr>
              <a:t>First they ignore you, then they laugh at you, then they fight you, then you win. </a:t>
            </a:r>
          </a:p>
        </p:txBody>
      </p:sp>
      <p:sp>
        <p:nvSpPr>
          <p:cNvPr id="168963" name="Slide Number Placeholder 1"/>
          <p:cNvSpPr>
            <a:spLocks noGrp="1"/>
          </p:cNvSpPr>
          <p:nvPr>
            <p:ph type="sldNum" sz="quarter" idx="12"/>
          </p:nvPr>
        </p:nvSpPr>
        <p:spPr>
          <a:xfrm>
            <a:off x="6197600" y="6215063"/>
            <a:ext cx="2590800" cy="642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0312620C-A226-4CF2-B419-90A3D45CB0B1}" type="slidenum">
              <a:rPr lang="en-US" altLang="en-US" sz="1800">
                <a:solidFill>
                  <a:srgbClr val="000000"/>
                </a:solidFill>
              </a:rPr>
              <a:pPr/>
              <a:t>47</a:t>
            </a:fld>
            <a:endParaRPr lang="en-US" altLang="en-US" sz="1800">
              <a:solidFill>
                <a:srgbClr val="0000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Content Placeholder 2"/>
          <p:cNvSpPr>
            <a:spLocks noGrp="1"/>
          </p:cNvSpPr>
          <p:nvPr>
            <p:ph idx="1"/>
          </p:nvPr>
        </p:nvSpPr>
        <p:spPr>
          <a:xfrm>
            <a:off x="446088" y="457200"/>
            <a:ext cx="8229600" cy="5270500"/>
          </a:xfrm>
        </p:spPr>
        <p:txBody>
          <a:bodyPr/>
          <a:lstStyle/>
          <a:p>
            <a:pPr marL="0" indent="0">
              <a:buFontTx/>
              <a:buNone/>
            </a:pPr>
            <a:r>
              <a:rPr lang="en-US" altLang="en-US" sz="3200" smtClean="0">
                <a:solidFill>
                  <a:srgbClr val="000000"/>
                </a:solidFill>
                <a:cs typeface="Arial" charset="0"/>
              </a:rPr>
              <a:t>     But, also remember</a:t>
            </a:r>
          </a:p>
        </p:txBody>
      </p:sp>
      <p:sp>
        <p:nvSpPr>
          <p:cNvPr id="171011" name="TextBox 4"/>
          <p:cNvSpPr txBox="1">
            <a:spLocks noChangeArrowheads="1"/>
          </p:cNvSpPr>
          <p:nvPr/>
        </p:nvSpPr>
        <p:spPr bwMode="auto">
          <a:xfrm>
            <a:off x="1517650" y="5659438"/>
            <a:ext cx="62976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r>
              <a:rPr lang="en-US" altLang="en-US" sz="3200">
                <a:solidFill>
                  <a:srgbClr val="000000"/>
                </a:solidFill>
                <a:cs typeface="Arial" charset="0"/>
              </a:rPr>
              <a:t>Preventing CAUTI is a team sport</a:t>
            </a:r>
            <a:endParaRPr lang="en-US" altLang="en-US" sz="3200">
              <a:solidFill>
                <a:srgbClr val="000000"/>
              </a:solidFill>
            </a:endParaRPr>
          </a:p>
        </p:txBody>
      </p:sp>
      <p:pic>
        <p:nvPicPr>
          <p:cNvPr id="17101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33475" y="1166813"/>
            <a:ext cx="6543675"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3" name="Slide Number Placeholder 1"/>
          <p:cNvSpPr>
            <a:spLocks noGrp="1"/>
          </p:cNvSpPr>
          <p:nvPr>
            <p:ph type="sldNum" sz="quarter" idx="12"/>
          </p:nvPr>
        </p:nvSpPr>
        <p:spPr>
          <a:xfrm>
            <a:off x="6197600" y="6215063"/>
            <a:ext cx="2590800" cy="642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CBF4702E-0045-4EF6-836D-3D9F58275572}" type="slidenum">
              <a:rPr lang="en-US" altLang="en-US" sz="1800">
                <a:solidFill>
                  <a:srgbClr val="000000"/>
                </a:solidFill>
              </a:rPr>
              <a:pPr/>
              <a:t>48</a:t>
            </a:fld>
            <a:endParaRPr lang="en-US" altLang="en-US" sz="1800">
              <a:solidFill>
                <a:srgbClr val="000000"/>
              </a:solidFill>
            </a:endParaRPr>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1"/>
          <p:cNvSpPr>
            <a:spLocks noGrp="1"/>
          </p:cNvSpPr>
          <p:nvPr>
            <p:ph type="title"/>
          </p:nvPr>
        </p:nvSpPr>
        <p:spPr>
          <a:xfrm>
            <a:off x="685800" y="71438"/>
            <a:ext cx="7772400" cy="1143000"/>
          </a:xfrm>
        </p:spPr>
        <p:txBody>
          <a:bodyPr/>
          <a:lstStyle/>
          <a:p>
            <a:r>
              <a:rPr lang="en-US" altLang="en-US" sz="3200" smtClean="0">
                <a:solidFill>
                  <a:srgbClr val="000000"/>
                </a:solidFill>
                <a:latin typeface="Arial" charset="0"/>
              </a:rPr>
              <a:t>CAUTI Prevention Team:</a:t>
            </a:r>
            <a:br>
              <a:rPr lang="en-US" altLang="en-US" sz="3200" smtClean="0">
                <a:solidFill>
                  <a:srgbClr val="000000"/>
                </a:solidFill>
                <a:latin typeface="Arial" charset="0"/>
              </a:rPr>
            </a:br>
            <a:r>
              <a:rPr lang="en-US" altLang="en-US" sz="3200" smtClean="0">
                <a:solidFill>
                  <a:srgbClr val="000000"/>
                </a:solidFill>
                <a:latin typeface="Arial" charset="0"/>
              </a:rPr>
              <a:t>Key Roles and Responsibilities</a:t>
            </a:r>
          </a:p>
        </p:txBody>
      </p:sp>
      <p:graphicFrame>
        <p:nvGraphicFramePr>
          <p:cNvPr id="4" name="Content Placeholder 3"/>
          <p:cNvGraphicFramePr>
            <a:graphicFrameLocks noGrp="1"/>
          </p:cNvGraphicFramePr>
          <p:nvPr>
            <p:ph idx="1"/>
          </p:nvPr>
        </p:nvGraphicFramePr>
        <p:xfrm>
          <a:off x="220663" y="1257300"/>
          <a:ext cx="8664575" cy="5321300"/>
        </p:xfrm>
        <a:graphic>
          <a:graphicData uri="http://schemas.openxmlformats.org/drawingml/2006/table">
            <a:tbl>
              <a:tblPr/>
              <a:tblGrid>
                <a:gridCol w="4410075"/>
                <a:gridCol w="4254500"/>
              </a:tblGrid>
              <a:tr h="1081088">
                <a:tc>
                  <a:txBody>
                    <a:bodyPr/>
                    <a:lstStyle>
                      <a:lvl1pPr eaLnBrk="0" hangingPunct="0">
                        <a:spcBef>
                          <a:spcPct val="20000"/>
                        </a:spcBef>
                        <a:defRPr sz="2400">
                          <a:solidFill>
                            <a:schemeClr val="tx1"/>
                          </a:solidFill>
                          <a:latin typeface="Arial" charset="0"/>
                          <a:ea typeface="ＭＳ Ｐゴシック" pitchFamily="4" charset="-128"/>
                        </a:defRPr>
                      </a:lvl1pPr>
                      <a:lvl2pPr marL="37931725" indent="-37474525" eaLnBrk="0" hangingPunct="0">
                        <a:spcBef>
                          <a:spcPct val="20000"/>
                        </a:spcBef>
                        <a:defRPr sz="2000">
                          <a:solidFill>
                            <a:schemeClr val="tx1"/>
                          </a:solidFill>
                          <a:latin typeface="Arial" charset="0"/>
                          <a:ea typeface="ＭＳ Ｐゴシック" pitchFamily="4" charset="-128"/>
                        </a:defRPr>
                      </a:lvl2pPr>
                      <a:lvl3pPr eaLnBrk="0" hangingPunct="0">
                        <a:spcBef>
                          <a:spcPct val="20000"/>
                        </a:spcBef>
                        <a:defRPr>
                          <a:solidFill>
                            <a:schemeClr val="tx1"/>
                          </a:solidFill>
                          <a:latin typeface="Arial" charset="0"/>
                          <a:ea typeface="ＭＳ Ｐゴシック" pitchFamily="4" charset="-128"/>
                        </a:defRPr>
                      </a:lvl3pPr>
                      <a:lvl4pPr eaLnBrk="0" hangingPunct="0">
                        <a:spcBef>
                          <a:spcPct val="20000"/>
                        </a:spcBef>
                        <a:defRPr>
                          <a:solidFill>
                            <a:schemeClr val="tx1"/>
                          </a:solidFill>
                          <a:latin typeface="Times New Roman" pitchFamily="4" charset="0"/>
                          <a:ea typeface="ＭＳ Ｐゴシック" pitchFamily="4" charset="-128"/>
                        </a:defRPr>
                      </a:lvl4pPr>
                      <a:lvl5pPr eaLnBrk="0" hangingPunct="0">
                        <a:spcBef>
                          <a:spcPct val="20000"/>
                        </a:spcBef>
                        <a:defRPr>
                          <a:solidFill>
                            <a:schemeClr val="tx1"/>
                          </a:solidFill>
                          <a:latin typeface="Times New Roman"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Times New Roman"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Times New Roman"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Times New Roman"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Times New Roman" pitchFamily="4" charset="0"/>
                          <a:ea typeface="ＭＳ Ｐゴシック" pitchFamily="4" charset="-128"/>
                        </a:defRPr>
                      </a:lvl9p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n-US" altLang="en-US" sz="2800" b="1" i="0" u="none" strike="noStrike" cap="none" normalizeH="0" baseline="0" smtClean="0">
                          <a:ln>
                            <a:noFill/>
                          </a:ln>
                          <a:solidFill>
                            <a:srgbClr val="FFFF66"/>
                          </a:solidFill>
                          <a:effectLst/>
                          <a:latin typeface="Arial" charset="0"/>
                          <a:ea typeface="ＭＳ Ｐゴシック" pitchFamily="4" charset="-128"/>
                        </a:rPr>
                        <a:t>Role or Responsibility</a:t>
                      </a:r>
                    </a:p>
                  </a:txBody>
                  <a:tcPr marL="81280" marR="812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defRPr sz="2400">
                          <a:solidFill>
                            <a:schemeClr val="tx1"/>
                          </a:solidFill>
                          <a:latin typeface="Arial" charset="0"/>
                          <a:ea typeface="ＭＳ Ｐゴシック" pitchFamily="4" charset="-128"/>
                        </a:defRPr>
                      </a:lvl1pPr>
                      <a:lvl2pPr marL="37931725" indent="-37474525" eaLnBrk="0" hangingPunct="0">
                        <a:spcBef>
                          <a:spcPct val="20000"/>
                        </a:spcBef>
                        <a:defRPr sz="2000">
                          <a:solidFill>
                            <a:schemeClr val="tx1"/>
                          </a:solidFill>
                          <a:latin typeface="Arial" charset="0"/>
                          <a:ea typeface="ＭＳ Ｐゴシック" pitchFamily="4" charset="-128"/>
                        </a:defRPr>
                      </a:lvl2pPr>
                      <a:lvl3pPr eaLnBrk="0" hangingPunct="0">
                        <a:spcBef>
                          <a:spcPct val="20000"/>
                        </a:spcBef>
                        <a:defRPr>
                          <a:solidFill>
                            <a:schemeClr val="tx1"/>
                          </a:solidFill>
                          <a:latin typeface="Arial" charset="0"/>
                          <a:ea typeface="ＭＳ Ｐゴシック" pitchFamily="4" charset="-128"/>
                        </a:defRPr>
                      </a:lvl3pPr>
                      <a:lvl4pPr eaLnBrk="0" hangingPunct="0">
                        <a:spcBef>
                          <a:spcPct val="20000"/>
                        </a:spcBef>
                        <a:defRPr>
                          <a:solidFill>
                            <a:schemeClr val="tx1"/>
                          </a:solidFill>
                          <a:latin typeface="Times New Roman" pitchFamily="4" charset="0"/>
                          <a:ea typeface="ＭＳ Ｐゴシック" pitchFamily="4" charset="-128"/>
                        </a:defRPr>
                      </a:lvl4pPr>
                      <a:lvl5pPr eaLnBrk="0" hangingPunct="0">
                        <a:spcBef>
                          <a:spcPct val="20000"/>
                        </a:spcBef>
                        <a:defRPr>
                          <a:solidFill>
                            <a:schemeClr val="tx1"/>
                          </a:solidFill>
                          <a:latin typeface="Times New Roman"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Times New Roman"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Times New Roman"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Times New Roman"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Times New Roman" pitchFamily="4" charset="0"/>
                          <a:ea typeface="ＭＳ Ｐゴシック" pitchFamily="4" charset="-128"/>
                        </a:defRPr>
                      </a:lvl9p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n-US" altLang="en-US" sz="2800" b="1" i="0" u="none" strike="noStrike" cap="none" normalizeH="0" baseline="0" smtClean="0">
                          <a:ln>
                            <a:noFill/>
                          </a:ln>
                          <a:solidFill>
                            <a:srgbClr val="FFFF66"/>
                          </a:solidFill>
                          <a:effectLst/>
                          <a:latin typeface="Arial" charset="0"/>
                          <a:ea typeface="ＭＳ Ｐゴシック" pitchFamily="4" charset="-128"/>
                        </a:rPr>
                        <a:t>Example of Personnel </a:t>
                      </a:r>
                    </a:p>
                    <a:p>
                      <a:pPr marL="0" marR="0" lvl="0" indent="0" algn="ctr" defTabSz="914400" rtl="0" eaLnBrk="1" fontAlgn="base" latinLnBrk="0" hangingPunct="1">
                        <a:lnSpc>
                          <a:spcPct val="100000"/>
                        </a:lnSpc>
                        <a:spcBef>
                          <a:spcPts val="600"/>
                        </a:spcBef>
                        <a:spcAft>
                          <a:spcPts val="600"/>
                        </a:spcAft>
                        <a:buClrTx/>
                        <a:buSzTx/>
                        <a:buFontTx/>
                        <a:buNone/>
                        <a:tabLst/>
                      </a:pPr>
                      <a:r>
                        <a:rPr kumimoji="0" lang="en-US" altLang="en-US" sz="2800" b="1" i="0" u="none" strike="noStrike" cap="none" normalizeH="0" baseline="0" smtClean="0">
                          <a:ln>
                            <a:noFill/>
                          </a:ln>
                          <a:solidFill>
                            <a:srgbClr val="FFFF66"/>
                          </a:solidFill>
                          <a:effectLst/>
                          <a:latin typeface="Arial" charset="0"/>
                          <a:ea typeface="ＭＳ Ｐゴシック" pitchFamily="4" charset="-128"/>
                        </a:rPr>
                        <a:t>to Consider </a:t>
                      </a:r>
                    </a:p>
                  </a:txBody>
                  <a:tcPr marL="81280" marR="812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942975">
                <a:tc>
                  <a:txBody>
                    <a:bodyPr/>
                    <a:lstStyle>
                      <a:lvl1pPr eaLnBrk="0" hangingPunct="0">
                        <a:spcBef>
                          <a:spcPct val="20000"/>
                        </a:spcBef>
                        <a:defRPr sz="2400">
                          <a:solidFill>
                            <a:schemeClr val="tx1"/>
                          </a:solidFill>
                          <a:latin typeface="Arial" charset="0"/>
                          <a:ea typeface="ＭＳ Ｐゴシック" pitchFamily="4" charset="-128"/>
                        </a:defRPr>
                      </a:lvl1pPr>
                      <a:lvl2pPr marL="37931725" indent="-37474525" eaLnBrk="0" hangingPunct="0">
                        <a:spcBef>
                          <a:spcPct val="20000"/>
                        </a:spcBef>
                        <a:defRPr sz="2000">
                          <a:solidFill>
                            <a:schemeClr val="tx1"/>
                          </a:solidFill>
                          <a:latin typeface="Arial" charset="0"/>
                          <a:ea typeface="ＭＳ Ｐゴシック" pitchFamily="4" charset="-128"/>
                        </a:defRPr>
                      </a:lvl2pPr>
                      <a:lvl3pPr eaLnBrk="0" hangingPunct="0">
                        <a:spcBef>
                          <a:spcPct val="20000"/>
                        </a:spcBef>
                        <a:defRPr>
                          <a:solidFill>
                            <a:schemeClr val="tx1"/>
                          </a:solidFill>
                          <a:latin typeface="Arial" charset="0"/>
                          <a:ea typeface="ＭＳ Ｐゴシック" pitchFamily="4" charset="-128"/>
                        </a:defRPr>
                      </a:lvl3pPr>
                      <a:lvl4pPr eaLnBrk="0" hangingPunct="0">
                        <a:spcBef>
                          <a:spcPct val="20000"/>
                        </a:spcBef>
                        <a:defRPr>
                          <a:solidFill>
                            <a:schemeClr val="tx1"/>
                          </a:solidFill>
                          <a:latin typeface="Times New Roman" pitchFamily="4" charset="0"/>
                          <a:ea typeface="ＭＳ Ｐゴシック" pitchFamily="4" charset="-128"/>
                        </a:defRPr>
                      </a:lvl4pPr>
                      <a:lvl5pPr eaLnBrk="0" hangingPunct="0">
                        <a:spcBef>
                          <a:spcPct val="20000"/>
                        </a:spcBef>
                        <a:defRPr>
                          <a:solidFill>
                            <a:schemeClr val="tx1"/>
                          </a:solidFill>
                          <a:latin typeface="Times New Roman"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Times New Roman"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Times New Roman"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Times New Roman"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Times New Roman" pitchFamily="4" charset="0"/>
                          <a:ea typeface="ＭＳ Ｐゴシック" pitchFamily="4" charset="-128"/>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en-US" altLang="en-US" sz="2400" b="0" i="0" u="none" strike="noStrike" cap="none" normalizeH="0" baseline="0" smtClean="0">
                          <a:ln>
                            <a:noFill/>
                          </a:ln>
                          <a:solidFill>
                            <a:srgbClr val="000000"/>
                          </a:solidFill>
                          <a:effectLst/>
                          <a:latin typeface="Arial" charset="0"/>
                          <a:ea typeface="ＭＳ Ｐゴシック" pitchFamily="4" charset="-128"/>
                        </a:rPr>
                        <a:t>Project coordinator</a:t>
                      </a:r>
                    </a:p>
                    <a:p>
                      <a:pPr marL="0" marR="0" lvl="0" indent="0" algn="l" defTabSz="914400" rtl="0" eaLnBrk="1" fontAlgn="base" latinLnBrk="0" hangingPunct="1">
                        <a:lnSpc>
                          <a:spcPct val="115000"/>
                        </a:lnSpc>
                        <a:spcBef>
                          <a:spcPts val="600"/>
                        </a:spcBef>
                        <a:spcAft>
                          <a:spcPts val="600"/>
                        </a:spcAft>
                        <a:buClrTx/>
                        <a:buSzTx/>
                        <a:buFontTx/>
                        <a:buNone/>
                        <a:tabLst/>
                      </a:pPr>
                      <a:endParaRPr kumimoji="0" lang="en-US" altLang="en-US" sz="2400" b="0" i="0" u="none" strike="noStrike" cap="none" normalizeH="0" baseline="0" smtClean="0">
                        <a:ln>
                          <a:noFill/>
                        </a:ln>
                        <a:solidFill>
                          <a:srgbClr val="000000"/>
                        </a:solidFill>
                        <a:effectLst/>
                        <a:latin typeface="Arial" charset="0"/>
                        <a:ea typeface="ＭＳ Ｐゴシック" pitchFamily="4" charset="-128"/>
                        <a:cs typeface="Calibri" pitchFamily="4" charset="0"/>
                      </a:endParaRPr>
                    </a:p>
                  </a:txBody>
                  <a:tcPr marL="60960" marR="6096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lvl1pPr eaLnBrk="0" hangingPunct="0">
                        <a:spcBef>
                          <a:spcPct val="20000"/>
                        </a:spcBef>
                        <a:defRPr sz="2400">
                          <a:solidFill>
                            <a:schemeClr val="tx1"/>
                          </a:solidFill>
                          <a:latin typeface="Arial" charset="0"/>
                          <a:ea typeface="ＭＳ Ｐゴシック" pitchFamily="4" charset="-128"/>
                        </a:defRPr>
                      </a:lvl1pPr>
                      <a:lvl2pPr marL="37931725" indent="-37474525" eaLnBrk="0" hangingPunct="0">
                        <a:spcBef>
                          <a:spcPct val="20000"/>
                        </a:spcBef>
                        <a:defRPr sz="2000">
                          <a:solidFill>
                            <a:schemeClr val="tx1"/>
                          </a:solidFill>
                          <a:latin typeface="Arial" charset="0"/>
                          <a:ea typeface="ＭＳ Ｐゴシック" pitchFamily="4" charset="-128"/>
                        </a:defRPr>
                      </a:lvl2pPr>
                      <a:lvl3pPr eaLnBrk="0" hangingPunct="0">
                        <a:spcBef>
                          <a:spcPct val="20000"/>
                        </a:spcBef>
                        <a:defRPr>
                          <a:solidFill>
                            <a:schemeClr val="tx1"/>
                          </a:solidFill>
                          <a:latin typeface="Arial" charset="0"/>
                          <a:ea typeface="ＭＳ Ｐゴシック" pitchFamily="4" charset="-128"/>
                        </a:defRPr>
                      </a:lvl3pPr>
                      <a:lvl4pPr eaLnBrk="0" hangingPunct="0">
                        <a:spcBef>
                          <a:spcPct val="20000"/>
                        </a:spcBef>
                        <a:defRPr>
                          <a:solidFill>
                            <a:schemeClr val="tx1"/>
                          </a:solidFill>
                          <a:latin typeface="Times New Roman" pitchFamily="4" charset="0"/>
                          <a:ea typeface="ＭＳ Ｐゴシック" pitchFamily="4" charset="-128"/>
                        </a:defRPr>
                      </a:lvl4pPr>
                      <a:lvl5pPr eaLnBrk="0" hangingPunct="0">
                        <a:spcBef>
                          <a:spcPct val="20000"/>
                        </a:spcBef>
                        <a:defRPr>
                          <a:solidFill>
                            <a:schemeClr val="tx1"/>
                          </a:solidFill>
                          <a:latin typeface="Times New Roman"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Times New Roman"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Times New Roman"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Times New Roman"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Times New Roman" pitchFamily="4" charset="0"/>
                          <a:ea typeface="ＭＳ Ｐゴシック" pitchFamily="4" charset="-128"/>
                        </a:defRPr>
                      </a:lvl9pPr>
                    </a:lstStyle>
                    <a:p>
                      <a:pPr marL="0" marR="0" lvl="0" indent="0" algn="l" defTabSz="914400" rtl="0" eaLnBrk="1" fontAlgn="base" latinLnBrk="0" hangingPunct="1">
                        <a:lnSpc>
                          <a:spcPct val="115000"/>
                        </a:lnSpc>
                        <a:spcBef>
                          <a:spcPts val="600"/>
                        </a:spcBef>
                        <a:spcAft>
                          <a:spcPts val="1800"/>
                        </a:spcAft>
                        <a:buClrTx/>
                        <a:buSzTx/>
                        <a:buFontTx/>
                        <a:buNone/>
                        <a:tabLst/>
                      </a:pPr>
                      <a:r>
                        <a:rPr kumimoji="0" lang="en-US" altLang="en-US" sz="2400" b="0" i="0" u="none" strike="noStrike" cap="none" normalizeH="0" baseline="0" smtClean="0">
                          <a:ln>
                            <a:noFill/>
                          </a:ln>
                          <a:solidFill>
                            <a:srgbClr val="000000"/>
                          </a:solidFill>
                          <a:effectLst/>
                          <a:latin typeface="Arial" charset="0"/>
                          <a:ea typeface="ＭＳ Ｐゴシック" pitchFamily="4" charset="-128"/>
                        </a:rPr>
                        <a:t>Infection preventionist, quality manager, nurse manager</a:t>
                      </a:r>
                    </a:p>
                  </a:txBody>
                  <a:tcPr marL="60960" marR="6096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r>
              <a:tr h="984250">
                <a:tc>
                  <a:txBody>
                    <a:bodyPr/>
                    <a:lstStyle>
                      <a:lvl1pPr eaLnBrk="0" hangingPunct="0">
                        <a:spcBef>
                          <a:spcPct val="20000"/>
                        </a:spcBef>
                        <a:defRPr sz="2400">
                          <a:solidFill>
                            <a:schemeClr val="tx1"/>
                          </a:solidFill>
                          <a:latin typeface="Arial" charset="0"/>
                          <a:ea typeface="ＭＳ Ｐゴシック" pitchFamily="4" charset="-128"/>
                        </a:defRPr>
                      </a:lvl1pPr>
                      <a:lvl2pPr marL="37931725" indent="-37474525" eaLnBrk="0" hangingPunct="0">
                        <a:spcBef>
                          <a:spcPct val="20000"/>
                        </a:spcBef>
                        <a:defRPr sz="2000">
                          <a:solidFill>
                            <a:schemeClr val="tx1"/>
                          </a:solidFill>
                          <a:latin typeface="Arial" charset="0"/>
                          <a:ea typeface="ＭＳ Ｐゴシック" pitchFamily="4" charset="-128"/>
                        </a:defRPr>
                      </a:lvl2pPr>
                      <a:lvl3pPr eaLnBrk="0" hangingPunct="0">
                        <a:spcBef>
                          <a:spcPct val="20000"/>
                        </a:spcBef>
                        <a:defRPr>
                          <a:solidFill>
                            <a:schemeClr val="tx1"/>
                          </a:solidFill>
                          <a:latin typeface="Arial" charset="0"/>
                          <a:ea typeface="ＭＳ Ｐゴシック" pitchFamily="4" charset="-128"/>
                        </a:defRPr>
                      </a:lvl3pPr>
                      <a:lvl4pPr eaLnBrk="0" hangingPunct="0">
                        <a:spcBef>
                          <a:spcPct val="20000"/>
                        </a:spcBef>
                        <a:defRPr>
                          <a:solidFill>
                            <a:schemeClr val="tx1"/>
                          </a:solidFill>
                          <a:latin typeface="Times New Roman" pitchFamily="4" charset="0"/>
                          <a:ea typeface="ＭＳ Ｐゴシック" pitchFamily="4" charset="-128"/>
                        </a:defRPr>
                      </a:lvl4pPr>
                      <a:lvl5pPr eaLnBrk="0" hangingPunct="0">
                        <a:spcBef>
                          <a:spcPct val="20000"/>
                        </a:spcBef>
                        <a:defRPr>
                          <a:solidFill>
                            <a:schemeClr val="tx1"/>
                          </a:solidFill>
                          <a:latin typeface="Times New Roman"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Times New Roman"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Times New Roman"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Times New Roman"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Times New Roman" pitchFamily="4" charset="0"/>
                          <a:ea typeface="ＭＳ Ｐゴシック" pitchFamily="4" charset="-128"/>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en-US" altLang="en-US" sz="2400" b="0" i="0" u="none" strike="noStrike" cap="none" normalizeH="0" baseline="0" smtClean="0">
                          <a:ln>
                            <a:noFill/>
                          </a:ln>
                          <a:solidFill>
                            <a:srgbClr val="000000"/>
                          </a:solidFill>
                          <a:effectLst/>
                          <a:latin typeface="Arial" charset="0"/>
                          <a:ea typeface="ＭＳ Ｐゴシック" pitchFamily="4" charset="-128"/>
                        </a:rPr>
                        <a:t>Nurse champion (engage nursing personnel)</a:t>
                      </a:r>
                      <a:endParaRPr kumimoji="0" lang="en-US" altLang="en-US" sz="2400" b="0" i="0" u="none" strike="noStrike" cap="none" normalizeH="0" baseline="0" smtClean="0">
                        <a:ln>
                          <a:noFill/>
                        </a:ln>
                        <a:solidFill>
                          <a:srgbClr val="000000"/>
                        </a:solidFill>
                        <a:effectLst/>
                        <a:latin typeface="Arial" charset="0"/>
                        <a:ea typeface="ＭＳ Ｐゴシック" pitchFamily="4" charset="-128"/>
                        <a:cs typeface="Calibri" pitchFamily="4" charset="0"/>
                      </a:endParaRPr>
                    </a:p>
                  </a:txBody>
                  <a:tcPr marL="60960" marR="6096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lvl1pPr eaLnBrk="0" hangingPunct="0">
                        <a:spcBef>
                          <a:spcPct val="20000"/>
                        </a:spcBef>
                        <a:defRPr sz="2400">
                          <a:solidFill>
                            <a:schemeClr val="tx1"/>
                          </a:solidFill>
                          <a:latin typeface="Arial" charset="0"/>
                          <a:ea typeface="ＭＳ Ｐゴシック" pitchFamily="4" charset="-128"/>
                        </a:defRPr>
                      </a:lvl1pPr>
                      <a:lvl2pPr marL="37931725" indent="-37474525" eaLnBrk="0" hangingPunct="0">
                        <a:spcBef>
                          <a:spcPct val="20000"/>
                        </a:spcBef>
                        <a:defRPr sz="2000">
                          <a:solidFill>
                            <a:schemeClr val="tx1"/>
                          </a:solidFill>
                          <a:latin typeface="Arial" charset="0"/>
                          <a:ea typeface="ＭＳ Ｐゴシック" pitchFamily="4" charset="-128"/>
                        </a:defRPr>
                      </a:lvl2pPr>
                      <a:lvl3pPr eaLnBrk="0" hangingPunct="0">
                        <a:spcBef>
                          <a:spcPct val="20000"/>
                        </a:spcBef>
                        <a:defRPr>
                          <a:solidFill>
                            <a:schemeClr val="tx1"/>
                          </a:solidFill>
                          <a:latin typeface="Arial" charset="0"/>
                          <a:ea typeface="ＭＳ Ｐゴシック" pitchFamily="4" charset="-128"/>
                        </a:defRPr>
                      </a:lvl3pPr>
                      <a:lvl4pPr eaLnBrk="0" hangingPunct="0">
                        <a:spcBef>
                          <a:spcPct val="20000"/>
                        </a:spcBef>
                        <a:defRPr>
                          <a:solidFill>
                            <a:schemeClr val="tx1"/>
                          </a:solidFill>
                          <a:latin typeface="Times New Roman" pitchFamily="4" charset="0"/>
                          <a:ea typeface="ＭＳ Ｐゴシック" pitchFamily="4" charset="-128"/>
                        </a:defRPr>
                      </a:lvl4pPr>
                      <a:lvl5pPr eaLnBrk="0" hangingPunct="0">
                        <a:spcBef>
                          <a:spcPct val="20000"/>
                        </a:spcBef>
                        <a:defRPr>
                          <a:solidFill>
                            <a:schemeClr val="tx1"/>
                          </a:solidFill>
                          <a:latin typeface="Times New Roman"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Times New Roman"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Times New Roman"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Times New Roman"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Times New Roman" pitchFamily="4" charset="0"/>
                          <a:ea typeface="ＭＳ Ｐゴシック" pitchFamily="4" charset="-128"/>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en-US" altLang="en-US" sz="2400" b="0" i="0" u="none" strike="noStrike" cap="none" normalizeH="0" baseline="0" smtClean="0">
                          <a:ln>
                            <a:noFill/>
                          </a:ln>
                          <a:solidFill>
                            <a:srgbClr val="000000"/>
                          </a:solidFill>
                          <a:effectLst/>
                          <a:latin typeface="Arial" charset="0"/>
                          <a:ea typeface="ＭＳ Ｐゴシック" pitchFamily="4" charset="-128"/>
                        </a:rPr>
                        <a:t>Nurse educator, unit manager, charge nurse, staff nurse</a:t>
                      </a:r>
                      <a:endParaRPr kumimoji="0" lang="en-US" altLang="en-US" sz="2400" b="0" i="0" u="none" strike="noStrike" cap="none" normalizeH="0" baseline="0" smtClean="0">
                        <a:ln>
                          <a:noFill/>
                        </a:ln>
                        <a:solidFill>
                          <a:srgbClr val="000000"/>
                        </a:solidFill>
                        <a:effectLst/>
                        <a:latin typeface="Arial" charset="0"/>
                        <a:ea typeface="ＭＳ Ｐゴシック" pitchFamily="4" charset="-128"/>
                        <a:cs typeface="Calibri" pitchFamily="4" charset="0"/>
                      </a:endParaRPr>
                    </a:p>
                  </a:txBody>
                  <a:tcPr marL="60960" marR="6096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r h="984250">
                <a:tc>
                  <a:txBody>
                    <a:bodyPr/>
                    <a:lstStyle>
                      <a:lvl1pPr eaLnBrk="0" hangingPunct="0">
                        <a:spcBef>
                          <a:spcPct val="20000"/>
                        </a:spcBef>
                        <a:defRPr sz="2400">
                          <a:solidFill>
                            <a:schemeClr val="tx1"/>
                          </a:solidFill>
                          <a:latin typeface="Arial" charset="0"/>
                          <a:ea typeface="ＭＳ Ｐゴシック" pitchFamily="4" charset="-128"/>
                        </a:defRPr>
                      </a:lvl1pPr>
                      <a:lvl2pPr marL="37931725" indent="-37474525" eaLnBrk="0" hangingPunct="0">
                        <a:spcBef>
                          <a:spcPct val="20000"/>
                        </a:spcBef>
                        <a:defRPr sz="2000">
                          <a:solidFill>
                            <a:schemeClr val="tx1"/>
                          </a:solidFill>
                          <a:latin typeface="Arial" charset="0"/>
                          <a:ea typeface="ＭＳ Ｐゴシック" pitchFamily="4" charset="-128"/>
                        </a:defRPr>
                      </a:lvl2pPr>
                      <a:lvl3pPr eaLnBrk="0" hangingPunct="0">
                        <a:spcBef>
                          <a:spcPct val="20000"/>
                        </a:spcBef>
                        <a:defRPr>
                          <a:solidFill>
                            <a:schemeClr val="tx1"/>
                          </a:solidFill>
                          <a:latin typeface="Arial" charset="0"/>
                          <a:ea typeface="ＭＳ Ｐゴシック" pitchFamily="4" charset="-128"/>
                        </a:defRPr>
                      </a:lvl3pPr>
                      <a:lvl4pPr eaLnBrk="0" hangingPunct="0">
                        <a:spcBef>
                          <a:spcPct val="20000"/>
                        </a:spcBef>
                        <a:defRPr>
                          <a:solidFill>
                            <a:schemeClr val="tx1"/>
                          </a:solidFill>
                          <a:latin typeface="Times New Roman" pitchFamily="4" charset="0"/>
                          <a:ea typeface="ＭＳ Ｐゴシック" pitchFamily="4" charset="-128"/>
                        </a:defRPr>
                      </a:lvl4pPr>
                      <a:lvl5pPr eaLnBrk="0" hangingPunct="0">
                        <a:spcBef>
                          <a:spcPct val="20000"/>
                        </a:spcBef>
                        <a:defRPr>
                          <a:solidFill>
                            <a:schemeClr val="tx1"/>
                          </a:solidFill>
                          <a:latin typeface="Times New Roman"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Times New Roman"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Times New Roman"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Times New Roman"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Times New Roman" pitchFamily="4" charset="0"/>
                          <a:ea typeface="ＭＳ Ｐゴシック" pitchFamily="4" charset="-128"/>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en-US" altLang="en-US" sz="2400" b="0" i="0" u="none" strike="noStrike" cap="none" normalizeH="0" baseline="0" smtClean="0">
                          <a:ln>
                            <a:noFill/>
                          </a:ln>
                          <a:solidFill>
                            <a:srgbClr val="000000"/>
                          </a:solidFill>
                          <a:effectLst/>
                          <a:latin typeface="Arial" charset="0"/>
                          <a:ea typeface="ＭＳ Ｐゴシック" pitchFamily="4" charset="-128"/>
                        </a:rPr>
                        <a:t>Physician champion (engage medical personnel)</a:t>
                      </a:r>
                      <a:endParaRPr kumimoji="0" lang="en-US" altLang="en-US" sz="2400" b="0" i="0" u="none" strike="noStrike" cap="none" normalizeH="0" baseline="0" smtClean="0">
                        <a:ln>
                          <a:noFill/>
                        </a:ln>
                        <a:solidFill>
                          <a:srgbClr val="000000"/>
                        </a:solidFill>
                        <a:effectLst/>
                        <a:latin typeface="Arial" charset="0"/>
                        <a:ea typeface="ＭＳ Ｐゴシック" pitchFamily="4" charset="-128"/>
                        <a:cs typeface="Calibri" pitchFamily="4" charset="0"/>
                      </a:endParaRPr>
                    </a:p>
                  </a:txBody>
                  <a:tcPr marL="60960" marR="6096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c>
                  <a:txBody>
                    <a:bodyPr/>
                    <a:lstStyle>
                      <a:lvl1pPr eaLnBrk="0" hangingPunct="0">
                        <a:spcBef>
                          <a:spcPct val="20000"/>
                        </a:spcBef>
                        <a:defRPr sz="2400">
                          <a:solidFill>
                            <a:schemeClr val="tx1"/>
                          </a:solidFill>
                          <a:latin typeface="Arial" charset="0"/>
                          <a:ea typeface="ＭＳ Ｐゴシック" pitchFamily="4" charset="-128"/>
                        </a:defRPr>
                      </a:lvl1pPr>
                      <a:lvl2pPr marL="37931725" indent="-37474525" eaLnBrk="0" hangingPunct="0">
                        <a:spcBef>
                          <a:spcPct val="20000"/>
                        </a:spcBef>
                        <a:defRPr sz="2000">
                          <a:solidFill>
                            <a:schemeClr val="tx1"/>
                          </a:solidFill>
                          <a:latin typeface="Arial" charset="0"/>
                          <a:ea typeface="ＭＳ Ｐゴシック" pitchFamily="4" charset="-128"/>
                        </a:defRPr>
                      </a:lvl2pPr>
                      <a:lvl3pPr eaLnBrk="0" hangingPunct="0">
                        <a:spcBef>
                          <a:spcPct val="20000"/>
                        </a:spcBef>
                        <a:defRPr>
                          <a:solidFill>
                            <a:schemeClr val="tx1"/>
                          </a:solidFill>
                          <a:latin typeface="Arial" charset="0"/>
                          <a:ea typeface="ＭＳ Ｐゴシック" pitchFamily="4" charset="-128"/>
                        </a:defRPr>
                      </a:lvl3pPr>
                      <a:lvl4pPr eaLnBrk="0" hangingPunct="0">
                        <a:spcBef>
                          <a:spcPct val="20000"/>
                        </a:spcBef>
                        <a:defRPr>
                          <a:solidFill>
                            <a:schemeClr val="tx1"/>
                          </a:solidFill>
                          <a:latin typeface="Times New Roman" pitchFamily="4" charset="0"/>
                          <a:ea typeface="ＭＳ Ｐゴシック" pitchFamily="4" charset="-128"/>
                        </a:defRPr>
                      </a:lvl4pPr>
                      <a:lvl5pPr eaLnBrk="0" hangingPunct="0">
                        <a:spcBef>
                          <a:spcPct val="20000"/>
                        </a:spcBef>
                        <a:defRPr>
                          <a:solidFill>
                            <a:schemeClr val="tx1"/>
                          </a:solidFill>
                          <a:latin typeface="Times New Roman"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Times New Roman"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Times New Roman"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Times New Roman"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Times New Roman" pitchFamily="4" charset="0"/>
                          <a:ea typeface="ＭＳ Ｐゴシック" pitchFamily="4" charset="-128"/>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en-US" altLang="en-US" sz="2400" b="0" i="0" u="none" strike="noStrike" cap="none" normalizeH="0" baseline="0" smtClean="0">
                          <a:ln>
                            <a:noFill/>
                          </a:ln>
                          <a:solidFill>
                            <a:srgbClr val="000000"/>
                          </a:solidFill>
                          <a:effectLst/>
                          <a:latin typeface="Arial" charset="0"/>
                          <a:ea typeface="ＭＳ Ｐゴシック" pitchFamily="4" charset="-128"/>
                        </a:rPr>
                        <a:t>ID physician, hospitalist, hospital epidemiologist, urologist</a:t>
                      </a:r>
                      <a:endParaRPr kumimoji="0" lang="en-US" altLang="en-US" sz="2400" b="0" i="0" u="none" strike="noStrike" cap="none" normalizeH="0" baseline="0" smtClean="0">
                        <a:ln>
                          <a:noFill/>
                        </a:ln>
                        <a:solidFill>
                          <a:srgbClr val="000000"/>
                        </a:solidFill>
                        <a:effectLst/>
                        <a:latin typeface="Arial" charset="0"/>
                        <a:ea typeface="ＭＳ Ｐゴシック" pitchFamily="4" charset="-128"/>
                        <a:cs typeface="Calibri" pitchFamily="4" charset="0"/>
                      </a:endParaRPr>
                    </a:p>
                  </a:txBody>
                  <a:tcPr marL="60960" marR="6096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EC"/>
                    </a:solidFill>
                  </a:tcPr>
                </a:tc>
              </a:tr>
              <a:tr h="984250">
                <a:tc>
                  <a:txBody>
                    <a:bodyPr/>
                    <a:lstStyle>
                      <a:lvl1pPr eaLnBrk="0" hangingPunct="0">
                        <a:spcBef>
                          <a:spcPct val="20000"/>
                        </a:spcBef>
                        <a:defRPr sz="2400">
                          <a:solidFill>
                            <a:schemeClr val="tx1"/>
                          </a:solidFill>
                          <a:latin typeface="Arial" charset="0"/>
                          <a:ea typeface="ＭＳ Ｐゴシック" pitchFamily="4" charset="-128"/>
                        </a:defRPr>
                      </a:lvl1pPr>
                      <a:lvl2pPr marL="37931725" indent="-37474525" eaLnBrk="0" hangingPunct="0">
                        <a:spcBef>
                          <a:spcPct val="20000"/>
                        </a:spcBef>
                        <a:defRPr sz="2000">
                          <a:solidFill>
                            <a:schemeClr val="tx1"/>
                          </a:solidFill>
                          <a:latin typeface="Arial" charset="0"/>
                          <a:ea typeface="ＭＳ Ｐゴシック" pitchFamily="4" charset="-128"/>
                        </a:defRPr>
                      </a:lvl2pPr>
                      <a:lvl3pPr eaLnBrk="0" hangingPunct="0">
                        <a:spcBef>
                          <a:spcPct val="20000"/>
                        </a:spcBef>
                        <a:defRPr>
                          <a:solidFill>
                            <a:schemeClr val="tx1"/>
                          </a:solidFill>
                          <a:latin typeface="Arial" charset="0"/>
                          <a:ea typeface="ＭＳ Ｐゴシック" pitchFamily="4" charset="-128"/>
                        </a:defRPr>
                      </a:lvl3pPr>
                      <a:lvl4pPr eaLnBrk="0" hangingPunct="0">
                        <a:spcBef>
                          <a:spcPct val="20000"/>
                        </a:spcBef>
                        <a:defRPr>
                          <a:solidFill>
                            <a:schemeClr val="tx1"/>
                          </a:solidFill>
                          <a:latin typeface="Times New Roman" pitchFamily="4" charset="0"/>
                          <a:ea typeface="ＭＳ Ｐゴシック" pitchFamily="4" charset="-128"/>
                        </a:defRPr>
                      </a:lvl4pPr>
                      <a:lvl5pPr eaLnBrk="0" hangingPunct="0">
                        <a:spcBef>
                          <a:spcPct val="20000"/>
                        </a:spcBef>
                        <a:defRPr>
                          <a:solidFill>
                            <a:schemeClr val="tx1"/>
                          </a:solidFill>
                          <a:latin typeface="Times New Roman"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Times New Roman"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Times New Roman"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Times New Roman"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Times New Roman" pitchFamily="4" charset="0"/>
                          <a:ea typeface="ＭＳ Ｐゴシック" pitchFamily="4" charset="-128"/>
                        </a:defRPr>
                      </a:lvl9p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altLang="en-US" sz="2400" b="0" i="0" u="none" strike="noStrike" cap="none" normalizeH="0" baseline="0" smtClean="0">
                          <a:ln>
                            <a:noFill/>
                          </a:ln>
                          <a:solidFill>
                            <a:srgbClr val="000000"/>
                          </a:solidFill>
                          <a:effectLst/>
                          <a:latin typeface="Arial" charset="0"/>
                          <a:ea typeface="ＭＳ Ｐゴシック" pitchFamily="4" charset="-128"/>
                        </a:rPr>
                        <a:t>Data collection, monitoring, reporting</a:t>
                      </a:r>
                    </a:p>
                  </a:txBody>
                  <a:tcPr marL="81280" marR="812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c>
                  <a:txBody>
                    <a:bodyPr/>
                    <a:lstStyle>
                      <a:lvl1pPr eaLnBrk="0" hangingPunct="0">
                        <a:spcBef>
                          <a:spcPct val="20000"/>
                        </a:spcBef>
                        <a:defRPr sz="2400">
                          <a:solidFill>
                            <a:schemeClr val="tx1"/>
                          </a:solidFill>
                          <a:latin typeface="Arial" charset="0"/>
                          <a:ea typeface="ＭＳ Ｐゴシック" pitchFamily="4" charset="-128"/>
                        </a:defRPr>
                      </a:lvl1pPr>
                      <a:lvl2pPr marL="37931725" indent="-37474525" eaLnBrk="0" hangingPunct="0">
                        <a:spcBef>
                          <a:spcPct val="20000"/>
                        </a:spcBef>
                        <a:defRPr sz="2000">
                          <a:solidFill>
                            <a:schemeClr val="tx1"/>
                          </a:solidFill>
                          <a:latin typeface="Arial" charset="0"/>
                          <a:ea typeface="ＭＳ Ｐゴシック" pitchFamily="4" charset="-128"/>
                        </a:defRPr>
                      </a:lvl2pPr>
                      <a:lvl3pPr eaLnBrk="0" hangingPunct="0">
                        <a:spcBef>
                          <a:spcPct val="20000"/>
                        </a:spcBef>
                        <a:defRPr>
                          <a:solidFill>
                            <a:schemeClr val="tx1"/>
                          </a:solidFill>
                          <a:latin typeface="Arial" charset="0"/>
                          <a:ea typeface="ＭＳ Ｐゴシック" pitchFamily="4" charset="-128"/>
                        </a:defRPr>
                      </a:lvl3pPr>
                      <a:lvl4pPr eaLnBrk="0" hangingPunct="0">
                        <a:spcBef>
                          <a:spcPct val="20000"/>
                        </a:spcBef>
                        <a:defRPr>
                          <a:solidFill>
                            <a:schemeClr val="tx1"/>
                          </a:solidFill>
                          <a:latin typeface="Times New Roman" pitchFamily="4" charset="0"/>
                          <a:ea typeface="ＭＳ Ｐゴシック" pitchFamily="4" charset="-128"/>
                        </a:defRPr>
                      </a:lvl4pPr>
                      <a:lvl5pPr eaLnBrk="0" hangingPunct="0">
                        <a:spcBef>
                          <a:spcPct val="20000"/>
                        </a:spcBef>
                        <a:defRPr>
                          <a:solidFill>
                            <a:schemeClr val="tx1"/>
                          </a:solidFill>
                          <a:latin typeface="Times New Roman" pitchFamily="4" charset="0"/>
                          <a:ea typeface="ＭＳ Ｐゴシック" pitchFamily="4" charset="-128"/>
                        </a:defRPr>
                      </a:lvl5pPr>
                      <a:lvl6pPr marL="457200" eaLnBrk="0" fontAlgn="base" hangingPunct="0">
                        <a:spcBef>
                          <a:spcPct val="20000"/>
                        </a:spcBef>
                        <a:spcAft>
                          <a:spcPct val="0"/>
                        </a:spcAft>
                        <a:defRPr>
                          <a:solidFill>
                            <a:schemeClr val="tx1"/>
                          </a:solidFill>
                          <a:latin typeface="Times New Roman" pitchFamily="4" charset="0"/>
                          <a:ea typeface="ＭＳ Ｐゴシック" pitchFamily="4" charset="-128"/>
                        </a:defRPr>
                      </a:lvl6pPr>
                      <a:lvl7pPr marL="914400" eaLnBrk="0" fontAlgn="base" hangingPunct="0">
                        <a:spcBef>
                          <a:spcPct val="20000"/>
                        </a:spcBef>
                        <a:spcAft>
                          <a:spcPct val="0"/>
                        </a:spcAft>
                        <a:defRPr>
                          <a:solidFill>
                            <a:schemeClr val="tx1"/>
                          </a:solidFill>
                          <a:latin typeface="Times New Roman" pitchFamily="4" charset="0"/>
                          <a:ea typeface="ＭＳ Ｐゴシック" pitchFamily="4" charset="-128"/>
                        </a:defRPr>
                      </a:lvl7pPr>
                      <a:lvl8pPr marL="1371600" eaLnBrk="0" fontAlgn="base" hangingPunct="0">
                        <a:spcBef>
                          <a:spcPct val="20000"/>
                        </a:spcBef>
                        <a:spcAft>
                          <a:spcPct val="0"/>
                        </a:spcAft>
                        <a:defRPr>
                          <a:solidFill>
                            <a:schemeClr val="tx1"/>
                          </a:solidFill>
                          <a:latin typeface="Times New Roman" pitchFamily="4" charset="0"/>
                          <a:ea typeface="ＭＳ Ｐゴシック" pitchFamily="4" charset="-128"/>
                        </a:defRPr>
                      </a:lvl8pPr>
                      <a:lvl9pPr marL="1828800" eaLnBrk="0" fontAlgn="base" hangingPunct="0">
                        <a:spcBef>
                          <a:spcPct val="20000"/>
                        </a:spcBef>
                        <a:spcAft>
                          <a:spcPct val="0"/>
                        </a:spcAft>
                        <a:defRPr>
                          <a:solidFill>
                            <a:schemeClr val="tx1"/>
                          </a:solidFill>
                          <a:latin typeface="Times New Roman" pitchFamily="4" charset="0"/>
                          <a:ea typeface="ＭＳ Ｐゴシック" pitchFamily="4" charset="-128"/>
                        </a:defRPr>
                      </a:lvl9p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altLang="en-US" sz="2400" b="0" i="0" u="none" strike="noStrike" cap="none" normalizeH="0" baseline="0" smtClean="0">
                          <a:ln>
                            <a:noFill/>
                          </a:ln>
                          <a:solidFill>
                            <a:srgbClr val="000000"/>
                          </a:solidFill>
                          <a:effectLst/>
                          <a:latin typeface="Arial" charset="0"/>
                          <a:ea typeface="ＭＳ Ｐゴシック" pitchFamily="4" charset="-128"/>
                        </a:rPr>
                        <a:t>Infection preventionist, quality manager, utilization manager</a:t>
                      </a:r>
                    </a:p>
                  </a:txBody>
                  <a:tcPr marL="81280" marR="812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6"/>
                    </a:solidFill>
                  </a:tcPr>
                </a:tc>
              </a:tr>
            </a:tbl>
          </a:graphicData>
        </a:graphic>
      </p:graphicFrame>
      <p:sp>
        <p:nvSpPr>
          <p:cNvPr id="172055" name="TextBox 2"/>
          <p:cNvSpPr txBox="1">
            <a:spLocks noChangeArrowheads="1"/>
          </p:cNvSpPr>
          <p:nvPr/>
        </p:nvSpPr>
        <p:spPr bwMode="auto">
          <a:xfrm>
            <a:off x="3652838" y="6456363"/>
            <a:ext cx="4746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r>
              <a:rPr lang="en-US" altLang="en-US" sz="2000">
                <a:solidFill>
                  <a:srgbClr val="000000"/>
                </a:solidFill>
              </a:rPr>
              <a:t>(Modified from www.catheterout.org)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342900" y="2066925"/>
            <a:ext cx="8578850" cy="2971800"/>
          </a:xfrm>
        </p:spPr>
        <p:txBody>
          <a:bodyPr>
            <a:normAutofit/>
          </a:bodyPr>
          <a:lstStyle/>
          <a:p>
            <a:pPr marL="228600" indent="-228600" eaLnBrk="1" hangingPunct="1">
              <a:spcBef>
                <a:spcPts val="600"/>
              </a:spcBef>
              <a:spcAft>
                <a:spcPts val="1200"/>
              </a:spcAft>
            </a:pPr>
            <a:r>
              <a:rPr lang="en-US" altLang="en-US" sz="2800" smtClean="0">
                <a:latin typeface="Arial" charset="0"/>
                <a:cs typeface="Arial" charset="0"/>
              </a:rPr>
              <a:t>UTI is a common hospital-acquired infection</a:t>
            </a:r>
          </a:p>
          <a:p>
            <a:pPr marL="228600" indent="-228600" eaLnBrk="1" hangingPunct="1">
              <a:spcBef>
                <a:spcPts val="600"/>
              </a:spcBef>
              <a:spcAft>
                <a:spcPts val="1200"/>
              </a:spcAft>
            </a:pPr>
            <a:r>
              <a:rPr lang="en-US" altLang="en-US" sz="2800" smtClean="0">
                <a:latin typeface="Arial" charset="0"/>
                <a:cs typeface="Arial" charset="0"/>
              </a:rPr>
              <a:t>Most due to urinary catheters</a:t>
            </a:r>
          </a:p>
          <a:p>
            <a:pPr marL="228600" indent="-228600" eaLnBrk="1" hangingPunct="1">
              <a:spcBef>
                <a:spcPts val="600"/>
              </a:spcBef>
              <a:spcAft>
                <a:spcPts val="1200"/>
              </a:spcAft>
            </a:pPr>
            <a:r>
              <a:rPr lang="en-US" altLang="en-US" sz="2800" smtClean="0">
                <a:latin typeface="Arial" charset="0"/>
                <a:cs typeface="Arial" charset="0"/>
              </a:rPr>
              <a:t>Up to 20 percent of inpatients are catheterized</a:t>
            </a:r>
          </a:p>
          <a:p>
            <a:pPr marL="228600" indent="-228600" eaLnBrk="1" hangingPunct="1">
              <a:spcBef>
                <a:spcPts val="600"/>
              </a:spcBef>
              <a:spcAft>
                <a:spcPts val="1200"/>
              </a:spcAft>
            </a:pPr>
            <a:r>
              <a:rPr lang="en-US" altLang="en-US" sz="2800" smtClean="0">
                <a:latin typeface="Arial" charset="0"/>
                <a:cs typeface="Arial" charset="0"/>
              </a:rPr>
              <a:t>Leads to increased morbidity and health care costs</a:t>
            </a:r>
            <a:endParaRPr lang="en-US" altLang="en-US" sz="2800" smtClean="0"/>
          </a:p>
        </p:txBody>
      </p:sp>
      <p:sp>
        <p:nvSpPr>
          <p:cNvPr id="28674" name="Rectangle 2"/>
          <p:cNvSpPr>
            <a:spLocks noGrp="1" noChangeArrowheads="1"/>
          </p:cNvSpPr>
          <p:nvPr>
            <p:ph type="title"/>
          </p:nvPr>
        </p:nvSpPr>
        <p:spPr>
          <a:xfrm>
            <a:off x="830263" y="230188"/>
            <a:ext cx="7405687" cy="1143000"/>
          </a:xfrm>
        </p:spPr>
        <p:txBody>
          <a:bodyPr>
            <a:noAutofit/>
          </a:bodyPr>
          <a:lstStyle/>
          <a:p>
            <a:pPr eaLnBrk="1" hangingPunct="1"/>
            <a:r>
              <a:rPr lang="en-US" altLang="en-US" sz="3600" smtClean="0">
                <a:latin typeface="Arial" charset="0"/>
              </a:rPr>
              <a:t>Catheter-Associated </a:t>
            </a:r>
            <a:br>
              <a:rPr lang="en-US" altLang="en-US" sz="3600" smtClean="0">
                <a:latin typeface="Arial" charset="0"/>
              </a:rPr>
            </a:br>
            <a:r>
              <a:rPr lang="en-US" altLang="en-US" sz="3600" smtClean="0">
                <a:latin typeface="Arial" charset="0"/>
              </a:rPr>
              <a:t>Urinary Tract Infection (CAUTI)</a:t>
            </a:r>
          </a:p>
        </p:txBody>
      </p:sp>
      <p:pic>
        <p:nvPicPr>
          <p:cNvPr id="921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0338" y="47625"/>
            <a:ext cx="1311275"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5" name="TextBox 2"/>
          <p:cNvSpPr txBox="1">
            <a:spLocks noChangeArrowheads="1"/>
          </p:cNvSpPr>
          <p:nvPr/>
        </p:nvSpPr>
        <p:spPr bwMode="auto">
          <a:xfrm>
            <a:off x="3386138" y="5292725"/>
            <a:ext cx="5464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r>
              <a:rPr lang="en-US" altLang="en-US" sz="1800">
                <a:solidFill>
                  <a:srgbClr val="000000"/>
                </a:solidFill>
              </a:rPr>
              <a:t>Magill, NEJM, 2014; Weber, ICHE, 2011; </a:t>
            </a:r>
            <a:r>
              <a:rPr lang="en-US" altLang="en-US" sz="1800">
                <a:solidFill>
                  <a:srgbClr val="000000"/>
                </a:solidFill>
                <a:cs typeface="Arial" charset="0"/>
              </a:rPr>
              <a:t>Umscheid, ICHE, 2011, Rosenthal, Journal Infect, 2011; Ling, CID, 2015; Rosenthal, Infection, 2012; Tao, Int J of Infect Dis, 2011	</a:t>
            </a:r>
            <a:endParaRPr lang="en-US" altLang="en-US" sz="1800">
              <a:solidFill>
                <a:srgbClr val="000000"/>
              </a:solidFill>
            </a:endParaRPr>
          </a:p>
        </p:txBody>
      </p:sp>
      <p:sp>
        <p:nvSpPr>
          <p:cNvPr id="9216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BA7D84F6-28B9-4471-9D7E-87C82A6628E1}" type="slidenum">
              <a:rPr lang="en-US" altLang="en-US" sz="1800">
                <a:solidFill>
                  <a:srgbClr val="000000"/>
                </a:solidFill>
              </a:rPr>
              <a:pPr/>
              <a:t>5</a:t>
            </a:fld>
            <a:endParaRPr lang="en-US" altLang="en-US" sz="1800">
              <a:solidFill>
                <a:srgbClr val="00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ChangeArrowheads="1"/>
          </p:cNvSpPr>
          <p:nvPr/>
        </p:nvSpPr>
        <p:spPr bwMode="auto">
          <a:xfrm>
            <a:off x="82550" y="971550"/>
            <a:ext cx="87582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a:r>
              <a:rPr lang="en-US" altLang="en-US" sz="4800" i="1">
                <a:solidFill>
                  <a:schemeClr val="tx2"/>
                </a:solidFill>
              </a:rPr>
              <a:t/>
            </a:r>
            <a:br>
              <a:rPr lang="en-US" altLang="en-US" sz="4800" i="1">
                <a:solidFill>
                  <a:schemeClr val="tx2"/>
                </a:solidFill>
              </a:rPr>
            </a:br>
            <a:r>
              <a:rPr lang="en-US" altLang="en-US" sz="4800" i="1">
                <a:solidFill>
                  <a:schemeClr val="tx2"/>
                </a:solidFill>
              </a:rPr>
              <a:t/>
            </a:r>
            <a:br>
              <a:rPr lang="en-US" altLang="en-US" sz="4800" i="1">
                <a:solidFill>
                  <a:schemeClr val="tx2"/>
                </a:solidFill>
              </a:rPr>
            </a:br>
            <a:endParaRPr lang="en-US" altLang="en-US" sz="4800" i="1">
              <a:solidFill>
                <a:schemeClr val="tx2"/>
              </a:solidFill>
            </a:endParaRPr>
          </a:p>
          <a:p>
            <a:pPr algn="ctr"/>
            <a:r>
              <a:rPr lang="en-US" altLang="en-US" sz="4800">
                <a:solidFill>
                  <a:srgbClr val="404040"/>
                </a:solidFill>
              </a:rPr>
              <a:t>Putting our Findings to Work</a:t>
            </a:r>
          </a:p>
          <a:p>
            <a:pPr algn="ctr"/>
            <a:endParaRPr lang="en-US" altLang="en-US" sz="4800" i="1">
              <a:solidFill>
                <a:srgbClr val="404040"/>
              </a:solidFill>
            </a:endParaRPr>
          </a:p>
          <a:p>
            <a:pPr algn="ctr"/>
            <a:r>
              <a:rPr lang="en-US" altLang="en-US" sz="4800">
                <a:solidFill>
                  <a:srgbClr val="404040"/>
                </a:solidFill>
              </a:rPr>
              <a:t>Identifying and Addressing Common CAUTI Prevention Implementation Challenges</a:t>
            </a:r>
          </a:p>
        </p:txBody>
      </p:sp>
      <p:sp>
        <p:nvSpPr>
          <p:cNvPr id="174083" name="Slide Number Placeholder 1"/>
          <p:cNvSpPr>
            <a:spLocks noGrp="1"/>
          </p:cNvSpPr>
          <p:nvPr>
            <p:ph type="sldNum" sz="quarter" idx="12"/>
          </p:nvPr>
        </p:nvSpPr>
        <p:spPr>
          <a:xfrm>
            <a:off x="6197600" y="6215063"/>
            <a:ext cx="2590800" cy="642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F0C060A1-B9B8-4041-8A77-F410760BAC6A}" type="slidenum">
              <a:rPr lang="en-US" altLang="en-US" sz="1800">
                <a:solidFill>
                  <a:srgbClr val="000000"/>
                </a:solidFill>
              </a:rPr>
              <a:pPr/>
              <a:t>50</a:t>
            </a:fld>
            <a:endParaRPr lang="en-US" altLang="en-US" sz="1800">
              <a:solidFill>
                <a:srgbClr val="000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Content Placeholder 2"/>
          <p:cNvSpPr>
            <a:spLocks noGrp="1"/>
          </p:cNvSpPr>
          <p:nvPr>
            <p:ph idx="1"/>
          </p:nvPr>
        </p:nvSpPr>
        <p:spPr>
          <a:xfrm>
            <a:off x="146050" y="1249363"/>
            <a:ext cx="8912225" cy="4629150"/>
          </a:xfrm>
        </p:spPr>
        <p:txBody>
          <a:bodyPr/>
          <a:lstStyle/>
          <a:p>
            <a:pPr eaLnBrk="1" hangingPunct="1">
              <a:spcBef>
                <a:spcPts val="1800"/>
              </a:spcBef>
              <a:spcAft>
                <a:spcPts val="1800"/>
              </a:spcAft>
            </a:pPr>
            <a:r>
              <a:rPr lang="en-US" altLang="en-US" smtClean="0">
                <a:latin typeface="Arial" charset="0"/>
                <a:cs typeface="Arial" charset="0"/>
              </a:rPr>
              <a:t>Brief, trouble-shooting guide</a:t>
            </a:r>
          </a:p>
          <a:p>
            <a:pPr eaLnBrk="1" hangingPunct="1">
              <a:spcBef>
                <a:spcPts val="1800"/>
              </a:spcBef>
              <a:spcAft>
                <a:spcPts val="1800"/>
              </a:spcAft>
            </a:pPr>
            <a:r>
              <a:rPr lang="en-US" altLang="en-US" smtClean="0">
                <a:latin typeface="Arial" charset="0"/>
                <a:cs typeface="Arial" charset="0"/>
              </a:rPr>
              <a:t>Help hospitals or units identify key challenges in their CAUTI prevention efforts</a:t>
            </a:r>
          </a:p>
          <a:p>
            <a:pPr eaLnBrk="1" hangingPunct="1">
              <a:spcBef>
                <a:spcPts val="1800"/>
              </a:spcBef>
              <a:spcAft>
                <a:spcPts val="1800"/>
              </a:spcAft>
            </a:pPr>
            <a:r>
              <a:rPr lang="en-US" altLang="en-US" smtClean="0">
                <a:latin typeface="Arial" charset="0"/>
                <a:cs typeface="Arial" charset="0"/>
              </a:rPr>
              <a:t>Once the barriers are identified, can then help identify possible solutions</a:t>
            </a:r>
          </a:p>
          <a:p>
            <a:pPr eaLnBrk="1" hangingPunct="1">
              <a:spcBef>
                <a:spcPts val="1800"/>
              </a:spcBef>
              <a:spcAft>
                <a:spcPts val="1800"/>
              </a:spcAft>
            </a:pPr>
            <a:endParaRPr lang="en-US" altLang="en-US" smtClean="0">
              <a:solidFill>
                <a:srgbClr val="FFFF00"/>
              </a:solidFill>
            </a:endParaRPr>
          </a:p>
        </p:txBody>
      </p:sp>
      <p:sp>
        <p:nvSpPr>
          <p:cNvPr id="5" name="Title 3"/>
          <p:cNvSpPr>
            <a:spLocks noGrp="1"/>
          </p:cNvSpPr>
          <p:nvPr>
            <p:ph type="title"/>
          </p:nvPr>
        </p:nvSpPr>
        <p:spPr/>
        <p:txBody>
          <a:bodyPr>
            <a:noAutofit/>
          </a:bodyPr>
          <a:lstStyle/>
          <a:p>
            <a:pPr eaLnBrk="1" hangingPunct="1"/>
            <a:r>
              <a:rPr lang="en-US" altLang="en-US" sz="3600" smtClean="0">
                <a:latin typeface="Arial" charset="0"/>
              </a:rPr>
              <a:t>CAUTI Guide to Patient Safety (GPS)</a:t>
            </a:r>
            <a:br>
              <a:rPr lang="en-US" altLang="en-US" sz="3600" smtClean="0">
                <a:latin typeface="Arial" charset="0"/>
              </a:rPr>
            </a:br>
            <a:endParaRPr lang="en-US" altLang="en-US" sz="3600" smtClean="0"/>
          </a:p>
        </p:txBody>
      </p:sp>
      <p:sp>
        <p:nvSpPr>
          <p:cNvPr id="176132" name="TextBox 1"/>
          <p:cNvSpPr txBox="1">
            <a:spLocks noChangeArrowheads="1"/>
          </p:cNvSpPr>
          <p:nvPr/>
        </p:nvSpPr>
        <p:spPr bwMode="auto">
          <a:xfrm>
            <a:off x="5148263" y="5829300"/>
            <a:ext cx="1968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r>
              <a:rPr lang="en-US" altLang="en-US" sz="1800">
                <a:solidFill>
                  <a:srgbClr val="000000"/>
                </a:solidFill>
              </a:rPr>
              <a:t>Saint, AJIC, 2014</a:t>
            </a:r>
          </a:p>
        </p:txBody>
      </p:sp>
      <p:sp>
        <p:nvSpPr>
          <p:cNvPr id="176133" name="Slide Number Placeholder 1"/>
          <p:cNvSpPr>
            <a:spLocks noGrp="1"/>
          </p:cNvSpPr>
          <p:nvPr>
            <p:ph type="sldNum" sz="quarter" idx="12"/>
          </p:nvPr>
        </p:nvSpPr>
        <p:spPr bwMode="auto">
          <a:xfrm>
            <a:off x="6197600" y="6215063"/>
            <a:ext cx="2590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A1ABED1F-ED3E-495F-91AC-DA9326AA0177}" type="slidenum">
              <a:rPr lang="en-US" altLang="en-US" sz="1800">
                <a:solidFill>
                  <a:srgbClr val="000000"/>
                </a:solidFill>
              </a:rPr>
              <a:pPr/>
              <a:t>51</a:t>
            </a:fld>
            <a:endParaRPr lang="en-US" altLang="en-US" sz="1800">
              <a:solidFill>
                <a:srgbClr val="0000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288" y="1582738"/>
            <a:ext cx="8042275" cy="5108575"/>
          </a:xfrm>
        </p:spPr>
        <p:txBody>
          <a:bodyPr>
            <a:normAutofit/>
          </a:bodyPr>
          <a:lstStyle/>
          <a:p>
            <a:pPr eaLnBrk="1" hangingPunct="1">
              <a:spcBef>
                <a:spcPts val="1550"/>
              </a:spcBef>
              <a:spcAft>
                <a:spcPts val="2400"/>
              </a:spcAft>
            </a:pPr>
            <a:r>
              <a:rPr lang="en-US" altLang="en-US" sz="3600" smtClean="0">
                <a:latin typeface="Arial" charset="0"/>
                <a:cs typeface="Arial" charset="0"/>
              </a:rPr>
              <a:t>Online tool</a:t>
            </a:r>
          </a:p>
          <a:p>
            <a:pPr eaLnBrk="1" hangingPunct="1">
              <a:spcBef>
                <a:spcPts val="1550"/>
              </a:spcBef>
              <a:spcAft>
                <a:spcPts val="2400"/>
              </a:spcAft>
            </a:pPr>
            <a:r>
              <a:rPr lang="en-US" altLang="en-US" sz="3600" smtClean="0">
                <a:latin typeface="Arial" charset="0"/>
                <a:cs typeface="Arial" charset="0"/>
              </a:rPr>
              <a:t>Each question linked to trouble-shooting tips</a:t>
            </a:r>
          </a:p>
          <a:p>
            <a:pPr eaLnBrk="1" hangingPunct="1">
              <a:spcAft>
                <a:spcPts val="2400"/>
              </a:spcAft>
              <a:buFont typeface="Arial" charset="0"/>
              <a:buNone/>
            </a:pPr>
            <a:endParaRPr lang="en-US" altLang="en-US" sz="2800" smtClean="0">
              <a:solidFill>
                <a:srgbClr val="FFFF00"/>
              </a:solidFill>
            </a:endParaRPr>
          </a:p>
        </p:txBody>
      </p:sp>
      <p:sp>
        <p:nvSpPr>
          <p:cNvPr id="7" name="Title 3"/>
          <p:cNvSpPr>
            <a:spLocks noGrp="1"/>
          </p:cNvSpPr>
          <p:nvPr>
            <p:ph type="title"/>
          </p:nvPr>
        </p:nvSpPr>
        <p:spPr/>
        <p:txBody>
          <a:bodyPr>
            <a:noAutofit/>
          </a:bodyPr>
          <a:lstStyle/>
          <a:p>
            <a:pPr eaLnBrk="1" hangingPunct="1"/>
            <a:r>
              <a:rPr lang="en-US" altLang="en-US" sz="3600" smtClean="0">
                <a:latin typeface="Arial" charset="0"/>
              </a:rPr>
              <a:t>CAUTI Guide to Patient Safety (GPS)</a:t>
            </a:r>
            <a:br>
              <a:rPr lang="en-US" altLang="en-US" sz="3600" smtClean="0">
                <a:latin typeface="Arial" charset="0"/>
              </a:rPr>
            </a:br>
            <a:endParaRPr lang="en-US" altLang="en-US" sz="3600" smtClean="0"/>
          </a:p>
        </p:txBody>
      </p:sp>
      <p:sp>
        <p:nvSpPr>
          <p:cNvPr id="178180" name="TextBox 3"/>
          <p:cNvSpPr txBox="1">
            <a:spLocks noChangeArrowheads="1"/>
          </p:cNvSpPr>
          <p:nvPr/>
        </p:nvSpPr>
        <p:spPr bwMode="auto">
          <a:xfrm>
            <a:off x="1463675" y="4886325"/>
            <a:ext cx="73009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a:r>
              <a:rPr lang="en-US" altLang="en-US" sz="6000">
                <a:solidFill>
                  <a:srgbClr val="1F497D"/>
                </a:solidFill>
                <a:cs typeface="Arial" charset="0"/>
              </a:rPr>
              <a:t>www.catheterout.org</a:t>
            </a:r>
            <a:endParaRPr lang="en-US" altLang="en-US" sz="6000">
              <a:solidFill>
                <a:srgbClr val="1F497D"/>
              </a:solidFill>
            </a:endParaRPr>
          </a:p>
        </p:txBody>
      </p:sp>
      <p:pic>
        <p:nvPicPr>
          <p:cNvPr id="178181" name="Picture 4" descr="alt=&quot;&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8138" y="4886325"/>
            <a:ext cx="1185862"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8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BFD5A53F-1214-4CE1-BAB1-B73B3E8BEE36}" type="slidenum">
              <a:rPr lang="en-US" altLang="en-US" sz="1600">
                <a:solidFill>
                  <a:srgbClr val="000000"/>
                </a:solidFill>
              </a:rPr>
              <a:pPr/>
              <a:t>52</a:t>
            </a:fld>
            <a:endParaRPr lang="en-US" altLang="en-US" sz="1600">
              <a:solidFill>
                <a:srgbClr val="00000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1" hidden="1"/>
          <p:cNvSpPr>
            <a:spLocks noGrp="1"/>
          </p:cNvSpPr>
          <p:nvPr>
            <p:ph type="title"/>
          </p:nvPr>
        </p:nvSpPr>
        <p:spPr/>
        <p:txBody>
          <a:bodyPr/>
          <a:lstStyle/>
          <a:p>
            <a:pPr eaLnBrk="1" hangingPunct="1"/>
            <a:r>
              <a:rPr lang="en-US" altLang="en-US" smtClean="0"/>
              <a:t>GPS</a:t>
            </a:r>
          </a:p>
        </p:txBody>
      </p:sp>
      <p:pic>
        <p:nvPicPr>
          <p:cNvPr id="1802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13"/>
            <a:ext cx="9144000" cy="678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2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EE85CA81-E390-4612-BB16-A211AD064197}" type="slidenum">
              <a:rPr lang="en-US" altLang="en-US" sz="1200">
                <a:solidFill>
                  <a:srgbClr val="FFFFFF"/>
                </a:solidFill>
              </a:rPr>
              <a:pPr/>
              <a:t>53</a:t>
            </a:fld>
            <a:endParaRPr lang="en-US" altLang="en-US" sz="1200">
              <a:solidFill>
                <a:srgbClr val="FFFFFF"/>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descr="alt=&quot;&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1" name="Title 1" hidden="1"/>
          <p:cNvSpPr>
            <a:spLocks noGrp="1"/>
          </p:cNvSpPr>
          <p:nvPr>
            <p:ph type="title"/>
          </p:nvPr>
        </p:nvSpPr>
        <p:spPr/>
        <p:txBody>
          <a:bodyPr/>
          <a:lstStyle/>
          <a:p>
            <a:r>
              <a:rPr lang="en-US" altLang="en-US" smtClean="0"/>
              <a:t>GPS questions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2" descr="alt=&quot;&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6175" y="71438"/>
            <a:ext cx="6708775" cy="663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75" name="Title 1" hidden="1"/>
          <p:cNvSpPr>
            <a:spLocks noGrp="1"/>
          </p:cNvSpPr>
          <p:nvPr>
            <p:ph type="title"/>
          </p:nvPr>
        </p:nvSpPr>
        <p:spPr/>
        <p:txBody>
          <a:bodyPr/>
          <a:lstStyle/>
          <a:p>
            <a:r>
              <a:rPr lang="en-US" altLang="en-US" smtClean="0"/>
              <a:t>GPS questions 5</a:t>
            </a:r>
          </a:p>
        </p:txBody>
      </p:sp>
      <p:sp>
        <p:nvSpPr>
          <p:cNvPr id="3" name="Slide Number Placeholder 2"/>
          <p:cNvSpPr>
            <a:spLocks noGrp="1"/>
          </p:cNvSpPr>
          <p:nvPr>
            <p:ph type="sldNum" sz="quarter" idx="12"/>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14656BFA-B0FD-4B37-A526-0DD5C1155AAA}" type="slidenum">
              <a:rPr lang="en-US" altLang="en-US" sz="1800">
                <a:solidFill>
                  <a:srgbClr val="000000"/>
                </a:solidFill>
              </a:rPr>
              <a:pPr/>
              <a:t>55</a:t>
            </a:fld>
            <a:endParaRPr lang="en-US" altLang="en-US" sz="1800">
              <a:solidFill>
                <a:srgbClr val="00000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29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5B21AE8F-EF80-4D95-89EC-7ABBED2635F0}" type="slidenum">
              <a:rPr lang="en-US" altLang="en-US" sz="1800">
                <a:solidFill>
                  <a:srgbClr val="000000"/>
                </a:solidFill>
              </a:rPr>
              <a:pPr/>
              <a:t>56</a:t>
            </a:fld>
            <a:endParaRPr lang="en-US" altLang="en-US" sz="1800">
              <a:solidFill>
                <a:srgbClr val="00000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6050" y="292100"/>
            <a:ext cx="8896350" cy="4525963"/>
          </a:xfrm>
        </p:spPr>
        <p:txBody>
          <a:bodyPr>
            <a:normAutofit/>
          </a:bodyPr>
          <a:lstStyle/>
          <a:p>
            <a:pPr eaLnBrk="1" hangingPunct="1">
              <a:lnSpc>
                <a:spcPct val="90000"/>
              </a:lnSpc>
              <a:buFont typeface="Wingdings" pitchFamily="4" charset="2"/>
              <a:buChar char="ü"/>
            </a:pPr>
            <a:endParaRPr lang="en-US" altLang="en-US" sz="2600" smtClean="0">
              <a:latin typeface="Arial" charset="0"/>
              <a:cs typeface="Arial" charset="0"/>
            </a:endParaRPr>
          </a:p>
          <a:p>
            <a:pPr eaLnBrk="1" hangingPunct="1">
              <a:lnSpc>
                <a:spcPct val="90000"/>
              </a:lnSpc>
              <a:buFont typeface="Wingdings" pitchFamily="4" charset="2"/>
              <a:buChar char="ü"/>
            </a:pPr>
            <a:r>
              <a:rPr lang="en-US" altLang="en-US" sz="2600" smtClean="0">
                <a:latin typeface="Arial" charset="0"/>
                <a:cs typeface="Arial" charset="0"/>
              </a:rPr>
              <a:t>Catheter-Associated Urinary Tract Infection (CAUTI) and indwelling catheter use</a:t>
            </a:r>
          </a:p>
          <a:p>
            <a:pPr eaLnBrk="1" hangingPunct="1">
              <a:lnSpc>
                <a:spcPct val="90000"/>
              </a:lnSpc>
              <a:buFont typeface="Wingdings" pitchFamily="4" charset="2"/>
              <a:buChar char="ü"/>
            </a:pPr>
            <a:endParaRPr lang="en-US" altLang="en-US" sz="2600" smtClean="0">
              <a:latin typeface="Arial" charset="0"/>
              <a:cs typeface="Arial" charset="0"/>
            </a:endParaRPr>
          </a:p>
          <a:p>
            <a:pPr eaLnBrk="1" hangingPunct="1">
              <a:lnSpc>
                <a:spcPct val="90000"/>
              </a:lnSpc>
              <a:buFont typeface="Wingdings" pitchFamily="4" charset="2"/>
              <a:buChar char="ü"/>
            </a:pPr>
            <a:r>
              <a:rPr lang="en-US" altLang="en-US" sz="2600" smtClean="0">
                <a:latin typeface="Arial" charset="0"/>
                <a:cs typeface="Arial" charset="0"/>
              </a:rPr>
              <a:t>Technical components of a CAUTI prevention bundle</a:t>
            </a:r>
          </a:p>
          <a:p>
            <a:pPr eaLnBrk="1" hangingPunct="1">
              <a:lnSpc>
                <a:spcPct val="90000"/>
              </a:lnSpc>
              <a:buFont typeface="Wingdings" pitchFamily="4" charset="2"/>
              <a:buChar char="ü"/>
            </a:pPr>
            <a:endParaRPr lang="en-US" altLang="en-US" sz="2600" smtClean="0">
              <a:latin typeface="Arial" charset="0"/>
              <a:cs typeface="Arial" charset="0"/>
            </a:endParaRPr>
          </a:p>
          <a:p>
            <a:pPr eaLnBrk="1" hangingPunct="1">
              <a:lnSpc>
                <a:spcPct val="90000"/>
              </a:lnSpc>
              <a:buFont typeface="Wingdings" pitchFamily="4" charset="2"/>
              <a:buChar char="ü"/>
            </a:pPr>
            <a:r>
              <a:rPr lang="en-US" altLang="en-US" sz="2600" smtClean="0">
                <a:latin typeface="Arial" charset="0"/>
                <a:cs typeface="Arial" charset="0"/>
              </a:rPr>
              <a:t>Common Socio-adaptive (behavioral) implementation challenges</a:t>
            </a:r>
          </a:p>
          <a:p>
            <a:pPr eaLnBrk="1" hangingPunct="1">
              <a:lnSpc>
                <a:spcPct val="90000"/>
              </a:lnSpc>
              <a:buFont typeface="Wingdings" pitchFamily="4" charset="2"/>
              <a:buChar char="ü"/>
            </a:pPr>
            <a:endParaRPr lang="en-US" altLang="en-US" sz="2600" smtClean="0">
              <a:latin typeface="Arial" charset="0"/>
              <a:cs typeface="Arial" charset="0"/>
            </a:endParaRPr>
          </a:p>
          <a:p>
            <a:pPr eaLnBrk="1" hangingPunct="1">
              <a:lnSpc>
                <a:spcPct val="90000"/>
              </a:lnSpc>
              <a:buFont typeface="Wingdings" pitchFamily="4" charset="2"/>
              <a:buChar char="ü"/>
            </a:pPr>
            <a:r>
              <a:rPr lang="en-US" altLang="en-US" sz="2600" smtClean="0">
                <a:latin typeface="Arial" charset="0"/>
                <a:cs typeface="Arial" charset="0"/>
              </a:rPr>
              <a:t>CAUTI GPS</a:t>
            </a:r>
          </a:p>
          <a:p>
            <a:pPr eaLnBrk="1" hangingPunct="1">
              <a:lnSpc>
                <a:spcPct val="90000"/>
              </a:lnSpc>
            </a:pPr>
            <a:endParaRPr lang="en-US" altLang="en-US" sz="2600" smtClean="0">
              <a:latin typeface="Arial" charset="0"/>
              <a:cs typeface="Arial" charset="0"/>
            </a:endParaRPr>
          </a:p>
        </p:txBody>
      </p:sp>
      <p:pic>
        <p:nvPicPr>
          <p:cNvPr id="1843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9525" y="4103688"/>
            <a:ext cx="1301750"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8A875B7F-9161-4A32-AD66-9F3FFAE18A73}" type="slidenum">
              <a:rPr lang="en-US" altLang="en-US" sz="1800">
                <a:solidFill>
                  <a:srgbClr val="000000"/>
                </a:solidFill>
              </a:rPr>
              <a:pPr/>
              <a:t>57</a:t>
            </a:fld>
            <a:endParaRPr lang="en-US" altLang="en-US" sz="1800">
              <a:solidFill>
                <a:srgbClr val="0000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idx="1"/>
          </p:nvPr>
        </p:nvSpPr>
        <p:spPr>
          <a:xfrm>
            <a:off x="211138" y="1587500"/>
            <a:ext cx="8723312" cy="4645025"/>
          </a:xfrm>
        </p:spPr>
        <p:txBody>
          <a:bodyPr>
            <a:normAutofit/>
          </a:bodyPr>
          <a:lstStyle/>
          <a:p>
            <a:pPr eaLnBrk="1" hangingPunct="1">
              <a:spcBef>
                <a:spcPct val="35000"/>
              </a:spcBef>
              <a:spcAft>
                <a:spcPct val="30000"/>
              </a:spcAft>
            </a:pPr>
            <a:r>
              <a:rPr lang="en-US" altLang="en-US" sz="3000" smtClean="0">
                <a:solidFill>
                  <a:srgbClr val="000000"/>
                </a:solidFill>
                <a:latin typeface="Arial" charset="0"/>
              </a:rPr>
              <a:t>CAUTI and indwelling catheter use are important patient safety issues</a:t>
            </a:r>
          </a:p>
          <a:p>
            <a:pPr eaLnBrk="1" hangingPunct="1">
              <a:spcBef>
                <a:spcPct val="35000"/>
              </a:spcBef>
              <a:spcAft>
                <a:spcPct val="30000"/>
              </a:spcAft>
            </a:pPr>
            <a:r>
              <a:rPr lang="en-US" altLang="en-US" sz="3000" smtClean="0">
                <a:solidFill>
                  <a:srgbClr val="000000"/>
                </a:solidFill>
                <a:latin typeface="Arial" charset="0"/>
              </a:rPr>
              <a:t>Proven approaches to reduce catheter use and  prevent CAUTI but implementation requires attention to technical and socio-adaptive issues</a:t>
            </a:r>
          </a:p>
          <a:p>
            <a:pPr eaLnBrk="1" hangingPunct="1">
              <a:spcBef>
                <a:spcPct val="35000"/>
              </a:spcBef>
              <a:spcAft>
                <a:spcPct val="30000"/>
              </a:spcAft>
            </a:pPr>
            <a:r>
              <a:rPr lang="en-US" altLang="en-US" sz="3000" smtClean="0">
                <a:solidFill>
                  <a:srgbClr val="000000"/>
                </a:solidFill>
                <a:latin typeface="Arial" charset="0"/>
              </a:rPr>
              <a:t>Preventing CAUTI is everyone’s responsibility but takes courage, compassion and conviction</a:t>
            </a:r>
          </a:p>
        </p:txBody>
      </p:sp>
      <p:sp>
        <p:nvSpPr>
          <p:cNvPr id="185347" name="Rectangle 2"/>
          <p:cNvSpPr>
            <a:spLocks noGrp="1" noChangeArrowheads="1"/>
          </p:cNvSpPr>
          <p:nvPr>
            <p:ph type="title"/>
          </p:nvPr>
        </p:nvSpPr>
        <p:spPr>
          <a:xfrm>
            <a:off x="457200" y="274638"/>
            <a:ext cx="8229600" cy="1096962"/>
          </a:xfrm>
        </p:spPr>
        <p:txBody>
          <a:bodyPr/>
          <a:lstStyle/>
          <a:p>
            <a:pPr eaLnBrk="1" hangingPunct="1"/>
            <a:r>
              <a:rPr lang="en-US" altLang="en-US" smtClean="0">
                <a:latin typeface="Arial" charset="0"/>
                <a:cs typeface="Arial" charset="0"/>
              </a:rPr>
              <a:t>Conclusions</a:t>
            </a:r>
          </a:p>
        </p:txBody>
      </p:sp>
      <p:sp>
        <p:nvSpPr>
          <p:cNvPr id="18534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FE28B41C-9818-4471-889E-AF1E9AA5F6F4}" type="slidenum">
              <a:rPr lang="en-US" altLang="en-US" sz="1800">
                <a:solidFill>
                  <a:srgbClr val="000000"/>
                </a:solidFill>
              </a:rPr>
              <a:pPr/>
              <a:t>58</a:t>
            </a:fld>
            <a:endParaRPr lang="en-US" altLang="en-US" sz="1800">
              <a:solidFill>
                <a:srgbClr val="0000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91440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71" name="Title 2"/>
          <p:cNvSpPr>
            <a:spLocks noGrp="1"/>
          </p:cNvSpPr>
          <p:nvPr>
            <p:ph type="title" sz="quarter"/>
          </p:nvPr>
        </p:nvSpPr>
        <p:spPr>
          <a:xfrm>
            <a:off x="390525" y="317500"/>
            <a:ext cx="3886200" cy="1143000"/>
          </a:xfrm>
        </p:spPr>
        <p:txBody>
          <a:bodyPr/>
          <a:lstStyle/>
          <a:p>
            <a:pPr eaLnBrk="1" hangingPunct="1"/>
            <a:r>
              <a:rPr lang="en-US" altLang="en-US" smtClean="0">
                <a:solidFill>
                  <a:schemeClr val="bg1"/>
                </a:solidFill>
                <a:effectLst>
                  <a:outerShdw blurRad="38100" dist="38100" dir="2700000" algn="tl">
                    <a:srgbClr val="C0C0C0"/>
                  </a:outerShdw>
                </a:effectLst>
                <a:latin typeface="Arial" charset="0"/>
                <a:cs typeface="Arial" charset="0"/>
              </a:rPr>
              <a:t>Thank You!</a:t>
            </a:r>
          </a:p>
        </p:txBody>
      </p:sp>
      <p:sp>
        <p:nvSpPr>
          <p:cNvPr id="186372" name="TextBox 3"/>
          <p:cNvSpPr txBox="1">
            <a:spLocks noChangeArrowheads="1"/>
          </p:cNvSpPr>
          <p:nvPr/>
        </p:nvSpPr>
        <p:spPr bwMode="auto">
          <a:xfrm>
            <a:off x="4303713" y="5964238"/>
            <a:ext cx="4440237" cy="708025"/>
          </a:xfrm>
          <a:prstGeom prst="rect">
            <a:avLst/>
          </a:prstGeom>
          <a:noFill/>
          <a:ln w="9525">
            <a:noFill/>
            <a:miter lim="800000"/>
            <a:headEnd/>
            <a:tailEnd/>
          </a:ln>
        </p:spPr>
        <p:txBody>
          <a:bodyPr wrap="none">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r>
              <a:rPr lang="en-US" altLang="en-US" sz="4000">
                <a:solidFill>
                  <a:schemeClr val="bg1"/>
                </a:solidFill>
                <a:effectLst>
                  <a:outerShdw blurRad="38100" dist="38100" dir="2700000" algn="tl">
                    <a:srgbClr val="C0C0C0"/>
                  </a:outerShdw>
                </a:effectLst>
              </a:rPr>
              <a:t>skrein@umich.edu</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nchor="t"/>
          <a:lstStyle/>
          <a:p>
            <a:pPr eaLnBrk="1" hangingPunct="1"/>
            <a:r>
              <a:rPr lang="en-US" altLang="en-US" sz="4000" smtClean="0">
                <a:solidFill>
                  <a:srgbClr val="000000"/>
                </a:solidFill>
                <a:latin typeface="Arial" charset="0"/>
                <a:cs typeface="Arial" charset="0"/>
              </a:rPr>
              <a:t>Policy and Practice Considerations</a:t>
            </a:r>
          </a:p>
        </p:txBody>
      </p:sp>
      <p:sp>
        <p:nvSpPr>
          <p:cNvPr id="17411" name="Content Placeholder 2"/>
          <p:cNvSpPr>
            <a:spLocks noGrp="1"/>
          </p:cNvSpPr>
          <p:nvPr>
            <p:ph idx="1"/>
          </p:nvPr>
        </p:nvSpPr>
        <p:spPr>
          <a:xfrm>
            <a:off x="460375" y="1600200"/>
            <a:ext cx="8534400" cy="4114800"/>
          </a:xfrm>
        </p:spPr>
        <p:txBody>
          <a:bodyPr>
            <a:normAutofit/>
          </a:bodyPr>
          <a:lstStyle/>
          <a:p>
            <a:pPr eaLnBrk="1" hangingPunct="1">
              <a:lnSpc>
                <a:spcPct val="90000"/>
              </a:lnSpc>
            </a:pPr>
            <a:r>
              <a:rPr lang="en-US" altLang="en-US" sz="2400" smtClean="0">
                <a:latin typeface="Arial" charset="0"/>
                <a:cs typeface="Times New Roman" pitchFamily="4" charset="0"/>
              </a:rPr>
              <a:t>Centers for Medicare and Medicaid Services (CMS) no longer reimburses U.S. hospitals for the additional costs of certain infections as of October 1, 2008</a:t>
            </a:r>
          </a:p>
          <a:p>
            <a:pPr eaLnBrk="1" hangingPunct="1">
              <a:lnSpc>
                <a:spcPct val="90000"/>
              </a:lnSpc>
            </a:pPr>
            <a:endParaRPr lang="en-US" altLang="en-US" sz="2400" smtClean="0">
              <a:latin typeface="Arial" charset="0"/>
              <a:cs typeface="Times New Roman" pitchFamily="4" charset="0"/>
            </a:endParaRPr>
          </a:p>
          <a:p>
            <a:pPr eaLnBrk="1" hangingPunct="1">
              <a:lnSpc>
                <a:spcPct val="90000"/>
              </a:lnSpc>
            </a:pPr>
            <a:r>
              <a:rPr lang="en-US" altLang="en-US" sz="2400" smtClean="0">
                <a:latin typeface="Arial" charset="0"/>
                <a:cs typeface="Times New Roman" pitchFamily="4" charset="0"/>
              </a:rPr>
              <a:t>Reduction of HAIs is a Department of Health &amp; Human Services Agency Priority Goal</a:t>
            </a:r>
          </a:p>
          <a:p>
            <a:pPr eaLnBrk="1" hangingPunct="1">
              <a:lnSpc>
                <a:spcPct val="90000"/>
              </a:lnSpc>
            </a:pPr>
            <a:endParaRPr lang="en-US" altLang="en-US" sz="2400" smtClean="0">
              <a:latin typeface="Arial" charset="0"/>
              <a:cs typeface="Times New Roman" pitchFamily="4" charset="0"/>
            </a:endParaRPr>
          </a:p>
          <a:p>
            <a:pPr eaLnBrk="1" hangingPunct="1">
              <a:lnSpc>
                <a:spcPct val="90000"/>
              </a:lnSpc>
            </a:pPr>
            <a:r>
              <a:rPr lang="en-US" altLang="en-US" sz="2400" smtClean="0">
                <a:latin typeface="Arial" charset="0"/>
                <a:cs typeface="Times New Roman" pitchFamily="4" charset="0"/>
              </a:rPr>
              <a:t>Public reporting of infection rates</a:t>
            </a:r>
          </a:p>
          <a:p>
            <a:pPr eaLnBrk="1" hangingPunct="1">
              <a:lnSpc>
                <a:spcPct val="90000"/>
              </a:lnSpc>
            </a:pPr>
            <a:endParaRPr lang="en-US" altLang="en-US" sz="2400" smtClean="0">
              <a:latin typeface="Arial" charset="0"/>
              <a:cs typeface="Times New Roman" pitchFamily="4" charset="0"/>
            </a:endParaRPr>
          </a:p>
          <a:p>
            <a:pPr eaLnBrk="1" hangingPunct="1">
              <a:lnSpc>
                <a:spcPct val="90000"/>
              </a:lnSpc>
            </a:pPr>
            <a:r>
              <a:rPr lang="en-US" altLang="en-US" sz="2400" smtClean="0">
                <a:latin typeface="Arial" charset="0"/>
                <a:cs typeface="Times New Roman" pitchFamily="4" charset="0"/>
              </a:rPr>
              <a:t>Joint Commission 2016 National Patient Safety Goals</a:t>
            </a:r>
          </a:p>
          <a:p>
            <a:pPr eaLnBrk="1" hangingPunct="1">
              <a:lnSpc>
                <a:spcPct val="90000"/>
              </a:lnSpc>
            </a:pPr>
            <a:endParaRPr lang="en-US" altLang="en-US" sz="2400" smtClean="0">
              <a:latin typeface="Arial" charset="0"/>
              <a:cs typeface="Times New Roman" pitchFamily="4" charset="0"/>
            </a:endParaRPr>
          </a:p>
        </p:txBody>
      </p:sp>
      <p:sp>
        <p:nvSpPr>
          <p:cNvPr id="9421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9AAD493E-45E7-4476-9466-BBBCC149AEC1}" type="slidenum">
              <a:rPr lang="en-US" altLang="en-US" sz="1800">
                <a:solidFill>
                  <a:srgbClr val="000000"/>
                </a:solidFill>
              </a:rPr>
              <a:pPr/>
              <a:t>6</a:t>
            </a:fld>
            <a:endParaRPr lang="en-US" altLang="en-US" sz="1800">
              <a:solidFill>
                <a:srgbClr val="0000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8" descr="Coming Soon Slide.pd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43" name="Rectangle 4"/>
          <p:cNvSpPr>
            <a:spLocks noChangeArrowheads="1"/>
          </p:cNvSpPr>
          <p:nvPr/>
        </p:nvSpPr>
        <p:spPr bwMode="auto">
          <a:xfrm>
            <a:off x="47625" y="1820863"/>
            <a:ext cx="9401175"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r>
              <a:rPr lang="en-US" altLang="en-US" sz="1600">
                <a:solidFill>
                  <a:srgbClr val="232323"/>
                </a:solidFill>
                <a:cs typeface="Arial" charset="0"/>
              </a:rPr>
              <a:t>April 7  	</a:t>
            </a:r>
            <a:r>
              <a:rPr lang="en-US" altLang="en-US" sz="1800" b="1">
                <a:cs typeface="Arial" charset="0"/>
              </a:rPr>
              <a:t>PREVENTING INVASIVE CANDIDA INFECTIONS – WHERE COULD WE DO </a:t>
            </a:r>
            <a:br>
              <a:rPr lang="en-US" altLang="en-US" sz="1800" b="1">
                <a:cs typeface="Arial" charset="0"/>
              </a:rPr>
            </a:br>
            <a:r>
              <a:rPr lang="en-US" altLang="en-US" sz="1800" b="1">
                <a:cs typeface="Arial" charset="0"/>
              </a:rPr>
              <a:t>	BETTER?</a:t>
            </a:r>
            <a:r>
              <a:rPr lang="en-US" altLang="en-US" sz="1600">
                <a:cs typeface="Arial" charset="0"/>
              </a:rPr>
              <a:t/>
            </a:r>
            <a:br>
              <a:rPr lang="en-US" altLang="en-US" sz="1600">
                <a:cs typeface="Arial" charset="0"/>
              </a:rPr>
            </a:br>
            <a:r>
              <a:rPr lang="en-US" altLang="en-US" sz="1600">
                <a:cs typeface="Arial" charset="0"/>
              </a:rPr>
              <a:t>	</a:t>
            </a:r>
            <a:r>
              <a:rPr lang="en-US" altLang="en-US" sz="1600"/>
              <a:t>Dr. Philippe Eggimann, Centre Hospitalier Universitaire Vaudois, Switzerland</a:t>
            </a:r>
            <a:r>
              <a:rPr lang="en-US" altLang="en-US" sz="1600">
                <a:cs typeface="Arial" charset="0"/>
              </a:rPr>
              <a:t/>
            </a:r>
            <a:br>
              <a:rPr lang="en-US" altLang="en-US" sz="1600">
                <a:cs typeface="Arial" charset="0"/>
              </a:rPr>
            </a:br>
            <a:r>
              <a:rPr lang="en-US" altLang="en-US" sz="1600">
                <a:cs typeface="Arial" charset="0"/>
              </a:rPr>
              <a:t/>
            </a:r>
            <a:br>
              <a:rPr lang="en-US" altLang="en-US" sz="1600">
                <a:cs typeface="Arial" charset="0"/>
              </a:rPr>
            </a:br>
            <a:r>
              <a:rPr lang="en-US" altLang="en-US" sz="1600">
                <a:solidFill>
                  <a:srgbClr val="232323"/>
                </a:solidFill>
                <a:cs typeface="Arial" charset="0"/>
              </a:rPr>
              <a:t>April 13   (South Pacific </a:t>
            </a:r>
            <a:r>
              <a:rPr lang="en-US" altLang="en-US" sz="1800">
                <a:solidFill>
                  <a:srgbClr val="232323"/>
                </a:solidFill>
                <a:cs typeface="Arial" charset="0"/>
              </a:rPr>
              <a:t>Teleclass)</a:t>
            </a:r>
            <a:br>
              <a:rPr lang="en-US" altLang="en-US" sz="1800">
                <a:solidFill>
                  <a:srgbClr val="232323"/>
                </a:solidFill>
                <a:cs typeface="Arial" charset="0"/>
              </a:rPr>
            </a:br>
            <a:r>
              <a:rPr lang="en-US" altLang="en-US" sz="1800">
                <a:solidFill>
                  <a:srgbClr val="232323"/>
                </a:solidFill>
                <a:cs typeface="Arial" charset="0"/>
              </a:rPr>
              <a:t>	</a:t>
            </a:r>
            <a:r>
              <a:rPr lang="en-CA" altLang="en-US" sz="1800" b="1">
                <a:cs typeface="Arial" charset="0"/>
              </a:rPr>
              <a:t>UTILIZATION OF METHYLGLYOXAL IN MANUKA HONEY TO </a:t>
            </a:r>
            <a:br>
              <a:rPr lang="en-CA" altLang="en-US" sz="1800" b="1">
                <a:cs typeface="Arial" charset="0"/>
              </a:rPr>
            </a:br>
            <a:r>
              <a:rPr lang="en-CA" altLang="en-US" sz="1800" b="1">
                <a:cs typeface="Arial" charset="0"/>
              </a:rPr>
              <a:t>	REDUCE </a:t>
            </a:r>
            <a:r>
              <a:rPr lang="en-CA" altLang="en-US" sz="1800" b="1" i="1">
                <a:cs typeface="Arial" charset="0"/>
              </a:rPr>
              <a:t>S. AUREUS</a:t>
            </a:r>
            <a:r>
              <a:rPr lang="en-CA" altLang="en-US" sz="1800" b="1">
                <a:cs typeface="Arial" charset="0"/>
              </a:rPr>
              <a:t> NASAL COLONIZATION</a:t>
            </a:r>
            <a:r>
              <a:rPr lang="en-US" altLang="en-US" sz="1600">
                <a:solidFill>
                  <a:srgbClr val="232323"/>
                </a:solidFill>
                <a:cs typeface="Arial" charset="0"/>
              </a:rPr>
              <a:t/>
            </a:r>
            <a:br>
              <a:rPr lang="en-US" altLang="en-US" sz="1600">
                <a:solidFill>
                  <a:srgbClr val="232323"/>
                </a:solidFill>
                <a:cs typeface="Arial" charset="0"/>
              </a:rPr>
            </a:br>
            <a:r>
              <a:rPr lang="en-US" altLang="en-US" sz="1600">
                <a:solidFill>
                  <a:srgbClr val="232323"/>
                </a:solidFill>
                <a:cs typeface="Arial" charset="0"/>
              </a:rPr>
              <a:t>	</a:t>
            </a:r>
            <a:r>
              <a:rPr lang="en-US" altLang="en-US" sz="1600"/>
              <a:t>Dr. Julian Ketel, Waiariki Institute of Technology, New Zealand</a:t>
            </a:r>
            <a:r>
              <a:rPr lang="en-CA" altLang="en-US" sz="1600">
                <a:cs typeface="Arial" charset="0"/>
              </a:rPr>
              <a:t/>
            </a:r>
            <a:br>
              <a:rPr lang="en-CA" altLang="en-US" sz="1600">
                <a:cs typeface="Arial" charset="0"/>
              </a:rPr>
            </a:br>
            <a:r>
              <a:rPr lang="en-US" altLang="en-US" sz="1600">
                <a:solidFill>
                  <a:srgbClr val="232323"/>
                </a:solidFill>
                <a:cs typeface="Arial" charset="0"/>
              </a:rPr>
              <a:t/>
            </a:r>
            <a:br>
              <a:rPr lang="en-US" altLang="en-US" sz="1600">
                <a:solidFill>
                  <a:srgbClr val="232323"/>
                </a:solidFill>
                <a:cs typeface="Arial" charset="0"/>
              </a:rPr>
            </a:br>
            <a:r>
              <a:rPr lang="en-US" altLang="en-US" sz="1600">
                <a:solidFill>
                  <a:srgbClr val="232323"/>
                </a:solidFill>
                <a:cs typeface="Arial" charset="0"/>
              </a:rPr>
              <a:t>April 20   (Free WHO Teleclass ... Europe)</a:t>
            </a:r>
            <a:r>
              <a:rPr lang="en-US" altLang="en-US" sz="1800">
                <a:solidFill>
                  <a:srgbClr val="232323"/>
                </a:solidFill>
                <a:cs typeface="Arial" charset="0"/>
              </a:rPr>
              <a:t/>
            </a:r>
            <a:br>
              <a:rPr lang="en-US" altLang="en-US" sz="1800">
                <a:solidFill>
                  <a:srgbClr val="232323"/>
                </a:solidFill>
                <a:cs typeface="Arial" charset="0"/>
              </a:rPr>
            </a:br>
            <a:r>
              <a:rPr lang="en-US" altLang="en-US" sz="1800">
                <a:solidFill>
                  <a:srgbClr val="232323"/>
                </a:solidFill>
                <a:cs typeface="Arial" charset="0"/>
              </a:rPr>
              <a:t>	</a:t>
            </a:r>
            <a:r>
              <a:rPr lang="en-CA" altLang="en-US" sz="1800" b="1">
                <a:cs typeface="Arial" charset="0"/>
              </a:rPr>
              <a:t>THE CORE DOMPONENTS FOR INFECTION PREVENTION AND </a:t>
            </a:r>
            <a:br>
              <a:rPr lang="en-CA" altLang="en-US" sz="1800" b="1">
                <a:cs typeface="Arial" charset="0"/>
              </a:rPr>
            </a:br>
            <a:r>
              <a:rPr lang="en-CA" altLang="en-US" sz="1800" b="1">
                <a:cs typeface="Arial" charset="0"/>
              </a:rPr>
              <a:t>	CONTROL PROGRAMS AND ACTION PLAN</a:t>
            </a:r>
            <a:r>
              <a:rPr lang="en-US" altLang="en-US" sz="1800">
                <a:solidFill>
                  <a:srgbClr val="232323"/>
                </a:solidFill>
                <a:cs typeface="Arial" charset="0"/>
              </a:rPr>
              <a:t/>
            </a:r>
            <a:br>
              <a:rPr lang="en-US" altLang="en-US" sz="1800">
                <a:solidFill>
                  <a:srgbClr val="232323"/>
                </a:solidFill>
                <a:cs typeface="Arial" charset="0"/>
              </a:rPr>
            </a:br>
            <a:r>
              <a:rPr lang="en-US" altLang="en-US" sz="1800">
                <a:solidFill>
                  <a:srgbClr val="232323"/>
                </a:solidFill>
                <a:cs typeface="Arial" charset="0"/>
              </a:rPr>
              <a:t>	</a:t>
            </a:r>
            <a:r>
              <a:rPr lang="en-US" altLang="en-US" sz="1600">
                <a:cs typeface="Arial" charset="0"/>
              </a:rPr>
              <a:t>Julie Storr, World Health Organization, Geneva</a:t>
            </a:r>
            <a:br>
              <a:rPr lang="en-US" altLang="en-US" sz="1600">
                <a:cs typeface="Arial" charset="0"/>
              </a:rPr>
            </a:br>
            <a:r>
              <a:rPr lang="en-US" altLang="en-US" sz="1600">
                <a:cs typeface="Arial" charset="0"/>
              </a:rPr>
              <a:t>	Sponsored by the World Health Organization</a:t>
            </a:r>
            <a:r>
              <a:rPr lang="en-CA" altLang="en-US" sz="1600">
                <a:cs typeface="Arial" charset="0"/>
              </a:rPr>
              <a:t/>
            </a:r>
            <a:br>
              <a:rPr lang="en-CA" altLang="en-US" sz="1600">
                <a:cs typeface="Arial" charset="0"/>
              </a:rPr>
            </a:br>
            <a:r>
              <a:rPr lang="en-US" altLang="en-US" sz="1600">
                <a:solidFill>
                  <a:srgbClr val="232323"/>
                </a:solidFill>
                <a:cs typeface="Arial" charset="0"/>
              </a:rPr>
              <a:t/>
            </a:r>
            <a:br>
              <a:rPr lang="en-US" altLang="en-US" sz="1600">
                <a:solidFill>
                  <a:srgbClr val="232323"/>
                </a:solidFill>
                <a:cs typeface="Arial" charset="0"/>
              </a:rPr>
            </a:br>
            <a:r>
              <a:rPr lang="en-US" altLang="en-US" sz="1600">
                <a:solidFill>
                  <a:srgbClr val="232323"/>
                </a:solidFill>
                <a:cs typeface="Arial" charset="0"/>
              </a:rPr>
              <a:t>April 13   </a:t>
            </a:r>
            <a:r>
              <a:rPr lang="en-US" altLang="en-US" sz="1600" i="1">
                <a:solidFill>
                  <a:srgbClr val="232323"/>
                </a:solidFill>
                <a:cs typeface="Arial" charset="0"/>
              </a:rPr>
              <a:t>(Free British Teleclass .... Denver Russell Memorial Teleclass Lecture</a:t>
            </a:r>
            <a:r>
              <a:rPr lang="en-US" altLang="en-US" sz="1800" i="1">
                <a:solidFill>
                  <a:srgbClr val="232323"/>
                </a:solidFill>
                <a:cs typeface="Arial" charset="0"/>
              </a:rPr>
              <a:t>)</a:t>
            </a:r>
            <a:r>
              <a:rPr lang="en-US" altLang="en-US" sz="1800">
                <a:solidFill>
                  <a:srgbClr val="232323"/>
                </a:solidFill>
                <a:cs typeface="Arial" charset="0"/>
              </a:rPr>
              <a:t/>
            </a:r>
            <a:br>
              <a:rPr lang="en-US" altLang="en-US" sz="1800">
                <a:solidFill>
                  <a:srgbClr val="232323"/>
                </a:solidFill>
                <a:cs typeface="Arial" charset="0"/>
              </a:rPr>
            </a:br>
            <a:r>
              <a:rPr lang="en-US" altLang="en-US" sz="1800">
                <a:solidFill>
                  <a:srgbClr val="232323"/>
                </a:solidFill>
                <a:cs typeface="Arial" charset="0"/>
              </a:rPr>
              <a:t>	</a:t>
            </a:r>
            <a:r>
              <a:rPr lang="en-CA" altLang="en-US" sz="1800" b="1">
                <a:cs typeface="Arial" charset="0"/>
              </a:rPr>
              <a:t>INFECTION PREVENTION – IT’S NOT JUST WASHING HANDS</a:t>
            </a:r>
            <a:endParaRPr lang="en-CA" altLang="en-US" sz="1800">
              <a:solidFill>
                <a:srgbClr val="232323"/>
              </a:solidFill>
              <a:cs typeface="Arial"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1" descr="Anniversary slide, 2016.pd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1" descr="Patron Sponsor Slide.pd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230188" y="214313"/>
            <a:ext cx="89138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a:r>
              <a:rPr lang="en-US" altLang="en-US" sz="3200">
                <a:solidFill>
                  <a:srgbClr val="000000"/>
                </a:solidFill>
              </a:rPr>
              <a:t>The Indwelling Urinary Catheter:</a:t>
            </a:r>
            <a:br>
              <a:rPr lang="en-US" altLang="en-US" sz="3200">
                <a:solidFill>
                  <a:srgbClr val="000000"/>
                </a:solidFill>
              </a:rPr>
            </a:br>
            <a:r>
              <a:rPr lang="en-US" altLang="en-US" sz="3200">
                <a:solidFill>
                  <a:srgbClr val="000000"/>
                </a:solidFill>
              </a:rPr>
              <a:t>A “1-Point” Restraint?</a:t>
            </a:r>
          </a:p>
        </p:txBody>
      </p:sp>
      <p:sp>
        <p:nvSpPr>
          <p:cNvPr id="14339" name="Rectangle 3"/>
          <p:cNvSpPr>
            <a:spLocks noChangeArrowheads="1"/>
          </p:cNvSpPr>
          <p:nvPr/>
        </p:nvSpPr>
        <p:spPr bwMode="auto">
          <a:xfrm>
            <a:off x="323851" y="1600200"/>
            <a:ext cx="8562975" cy="4114800"/>
          </a:xfrm>
          <a:prstGeom prst="rect">
            <a:avLst/>
          </a:prstGeom>
          <a:noFill/>
          <a:ln w="9525">
            <a:noFill/>
            <a:miter lim="800000"/>
            <a:headEnd/>
            <a:tailEnd/>
          </a:ln>
        </p:spPr>
        <p:txBody>
          <a:bodyPr/>
          <a:lstStyle/>
          <a:p>
            <a:pPr marL="342900" indent="-342900" eaLnBrk="0" hangingPunct="0">
              <a:spcBef>
                <a:spcPct val="20000"/>
              </a:spcBef>
              <a:spcAft>
                <a:spcPct val="25000"/>
              </a:spcAft>
              <a:defRPr/>
            </a:pPr>
            <a:r>
              <a:rPr lang="en-US" sz="2800" u="sng" dirty="0">
                <a:solidFill>
                  <a:srgbClr val="000000"/>
                </a:solidFill>
                <a:ea typeface="+mn-ea"/>
              </a:rPr>
              <a:t>Satisfaction survey of 100 catheterized VA patients</a:t>
            </a:r>
            <a:r>
              <a:rPr lang="en-US" sz="2800" dirty="0">
                <a:solidFill>
                  <a:srgbClr val="000000"/>
                </a:solidFill>
                <a:ea typeface="+mn-ea"/>
              </a:rPr>
              <a:t>:</a:t>
            </a:r>
          </a:p>
          <a:p>
            <a:pPr marL="342900" indent="-342900" eaLnBrk="0" hangingPunct="0">
              <a:spcBef>
                <a:spcPct val="20000"/>
              </a:spcBef>
              <a:spcAft>
                <a:spcPct val="25000"/>
              </a:spcAft>
              <a:buFontTx/>
              <a:buChar char="•"/>
              <a:defRPr/>
            </a:pPr>
            <a:r>
              <a:rPr lang="en-US" sz="2800" dirty="0">
                <a:solidFill>
                  <a:srgbClr val="000000"/>
                </a:solidFill>
                <a:ea typeface="+mn-ea"/>
              </a:rPr>
              <a:t>42% found the indwelling catheter to be uncomfortable</a:t>
            </a:r>
          </a:p>
          <a:p>
            <a:pPr marL="342900" indent="-342900" eaLnBrk="0" hangingPunct="0">
              <a:spcBef>
                <a:spcPct val="20000"/>
              </a:spcBef>
              <a:spcAft>
                <a:spcPct val="25000"/>
              </a:spcAft>
              <a:buFontTx/>
              <a:buChar char="•"/>
              <a:defRPr/>
            </a:pPr>
            <a:r>
              <a:rPr lang="en-US" sz="2800" dirty="0">
                <a:solidFill>
                  <a:srgbClr val="000000"/>
                </a:solidFill>
                <a:ea typeface="+mn-ea"/>
              </a:rPr>
              <a:t>48% stated that it was painful</a:t>
            </a:r>
          </a:p>
          <a:p>
            <a:pPr marL="342900" indent="-342900" eaLnBrk="0" hangingPunct="0">
              <a:spcBef>
                <a:spcPct val="20000"/>
              </a:spcBef>
              <a:spcAft>
                <a:spcPct val="25000"/>
              </a:spcAft>
              <a:buFontTx/>
              <a:buChar char="•"/>
              <a:defRPr/>
            </a:pPr>
            <a:r>
              <a:rPr lang="en-US" sz="2800" dirty="0">
                <a:solidFill>
                  <a:srgbClr val="000000"/>
                </a:solidFill>
                <a:ea typeface="+mn-ea"/>
              </a:rPr>
              <a:t>61% noted that it restricted their ADLs</a:t>
            </a:r>
          </a:p>
          <a:p>
            <a:pPr marL="342900" indent="-342900" eaLnBrk="0" hangingPunct="0">
              <a:spcBef>
                <a:spcPct val="20000"/>
              </a:spcBef>
              <a:spcAft>
                <a:spcPct val="25000"/>
              </a:spcAft>
              <a:buFontTx/>
              <a:buChar char="•"/>
              <a:defRPr/>
            </a:pPr>
            <a:r>
              <a:rPr lang="en-US" sz="2800" dirty="0">
                <a:solidFill>
                  <a:srgbClr val="000000"/>
                </a:solidFill>
                <a:ea typeface="+mn-ea"/>
              </a:rPr>
              <a:t>2 patients provided unsolicited comments that their catheter “hurt like hell”  </a:t>
            </a:r>
          </a:p>
          <a:p>
            <a:pPr marL="6921500" lvl="8">
              <a:spcBef>
                <a:spcPct val="20000"/>
              </a:spcBef>
              <a:spcAft>
                <a:spcPct val="25000"/>
              </a:spcAft>
              <a:defRPr/>
            </a:pPr>
            <a:r>
              <a:rPr lang="en-US" sz="2000" dirty="0">
                <a:solidFill>
                  <a:srgbClr val="000000"/>
                </a:solidFill>
                <a:latin typeface="Arial" panose="020B0604020202020204" pitchFamily="34" charset="0"/>
                <a:ea typeface="+mn-ea"/>
                <a:cs typeface="Arial" panose="020B0604020202020204" pitchFamily="34" charset="0"/>
              </a:rPr>
              <a:t>Saint, JAGS, 1999</a:t>
            </a:r>
            <a:endParaRPr lang="en-US" sz="3200" dirty="0">
              <a:solidFill>
                <a:srgbClr val="000000"/>
              </a:solidFill>
              <a:latin typeface="Arial" panose="020B0604020202020204" pitchFamily="34" charset="0"/>
              <a:ea typeface="+mn-ea"/>
              <a:cs typeface="Arial" panose="020B0604020202020204" pitchFamily="34" charset="0"/>
            </a:endParaRPr>
          </a:p>
          <a:p>
            <a:pPr marL="342900" indent="-342900" eaLnBrk="0" hangingPunct="0">
              <a:spcBef>
                <a:spcPct val="20000"/>
              </a:spcBef>
              <a:spcAft>
                <a:spcPct val="25000"/>
              </a:spcAft>
              <a:buFontTx/>
              <a:buChar char="•"/>
              <a:defRPr/>
            </a:pPr>
            <a:endParaRPr lang="en-US" dirty="0">
              <a:solidFill>
                <a:srgbClr val="FFCC66"/>
              </a:solidFill>
              <a:latin typeface="CaslonOldFace Hv BT" pitchFamily="18" charset="0"/>
              <a:ea typeface="+mn-ea"/>
            </a:endParaRPr>
          </a:p>
        </p:txBody>
      </p:sp>
      <p:sp>
        <p:nvSpPr>
          <p:cNvPr id="9626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225B8123-1BE3-4AB4-B154-A66118AC988E}" type="slidenum">
              <a:rPr lang="en-US" altLang="en-US" sz="1800">
                <a:solidFill>
                  <a:srgbClr val="000000"/>
                </a:solidFill>
              </a:rPr>
              <a:pPr/>
              <a:t>7</a:t>
            </a:fld>
            <a:endParaRPr lang="en-US" altLang="en-US" sz="180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5" hidden="1"/>
          <p:cNvSpPr>
            <a:spLocks noGrp="1"/>
          </p:cNvSpPr>
          <p:nvPr>
            <p:ph type="title"/>
          </p:nvPr>
        </p:nvSpPr>
        <p:spPr/>
        <p:txBody>
          <a:bodyPr/>
          <a:lstStyle/>
          <a:p>
            <a:pPr eaLnBrk="1" hangingPunct="1"/>
            <a:r>
              <a:rPr lang="en-US" altLang="en-US" smtClean="0"/>
              <a:t>title</a:t>
            </a:r>
          </a:p>
        </p:txBody>
      </p:sp>
      <p:pic>
        <p:nvPicPr>
          <p:cNvPr id="98307" name="Picture 2" descr="determining the noninfectious complications of indwelling urethral cathe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0" y="1703388"/>
            <a:ext cx="9004300" cy="29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8" name="Picture 3" descr="alt=&quot;&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0400" y="76200"/>
            <a:ext cx="52832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9" name="TextBox 1"/>
          <p:cNvSpPr txBox="1">
            <a:spLocks noChangeArrowheads="1"/>
          </p:cNvSpPr>
          <p:nvPr/>
        </p:nvSpPr>
        <p:spPr bwMode="auto">
          <a:xfrm>
            <a:off x="2828925" y="1111250"/>
            <a:ext cx="4003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r>
              <a:rPr lang="en-US" altLang="en-US" sz="2800" b="1">
                <a:solidFill>
                  <a:srgbClr val="000000"/>
                </a:solidFill>
                <a:latin typeface="Garamond" pitchFamily="4" charset="0"/>
              </a:rPr>
              <a:t>SEPTEMBER</a:t>
            </a:r>
            <a:r>
              <a:rPr lang="en-US" altLang="en-US" sz="3600" b="1">
                <a:solidFill>
                  <a:srgbClr val="000000"/>
                </a:solidFill>
                <a:latin typeface="Garamond" pitchFamily="4" charset="0"/>
              </a:rPr>
              <a:t> 17, 2013</a:t>
            </a:r>
          </a:p>
        </p:txBody>
      </p:sp>
      <p:sp>
        <p:nvSpPr>
          <p:cNvPr id="98310" name="TextBox 2"/>
          <p:cNvSpPr txBox="1">
            <a:spLocks noChangeArrowheads="1"/>
          </p:cNvSpPr>
          <p:nvPr/>
        </p:nvSpPr>
        <p:spPr bwMode="auto">
          <a:xfrm>
            <a:off x="173038" y="4548188"/>
            <a:ext cx="900588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a:r>
              <a:rPr lang="en-US" altLang="en-US" sz="3200">
                <a:solidFill>
                  <a:srgbClr val="000000"/>
                </a:solidFill>
              </a:rPr>
              <a:t>“Many noninfectious catheter-associated complications are at least as common as clinically significant urinary tract infections.”</a:t>
            </a:r>
          </a:p>
        </p:txBody>
      </p:sp>
      <p:sp>
        <p:nvSpPr>
          <p:cNvPr id="9831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01D0BEF7-3AC3-4E53-AC41-4529A77B347E}" type="slidenum">
              <a:rPr lang="en-US" altLang="en-US" sz="1800">
                <a:solidFill>
                  <a:srgbClr val="000000"/>
                </a:solidFill>
              </a:rPr>
              <a:pPr/>
              <a:t>8</a:t>
            </a:fld>
            <a:endParaRPr lang="en-US" altLang="en-US" sz="180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pPr eaLnBrk="1" hangingPunct="1"/>
            <a:r>
              <a:rPr lang="en-US" altLang="en-US" sz="3600" smtClean="0">
                <a:latin typeface="Arial" charset="0"/>
                <a:cs typeface="Arial" charset="0"/>
              </a:rPr>
              <a:t>Successful CAUTI Prevention Bundle</a:t>
            </a:r>
            <a:br>
              <a:rPr lang="en-US" altLang="en-US" sz="3600" smtClean="0">
                <a:latin typeface="Arial" charset="0"/>
                <a:cs typeface="Arial" charset="0"/>
              </a:rPr>
            </a:br>
            <a:r>
              <a:rPr lang="en-US" altLang="en-US" sz="3600" smtClean="0">
                <a:latin typeface="Arial" charset="0"/>
                <a:cs typeface="Arial" charset="0"/>
              </a:rPr>
              <a:t>at a Single Hospital</a:t>
            </a:r>
          </a:p>
        </p:txBody>
      </p:sp>
      <p:pic>
        <p:nvPicPr>
          <p:cNvPr id="100355" name="Picture 2"/>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457200" y="2046288"/>
            <a:ext cx="4040188" cy="2738437"/>
          </a:xfrm>
          <a:ln>
            <a:prstDash val="solid"/>
          </a:ln>
        </p:spPr>
      </p:pic>
      <p:pic>
        <p:nvPicPr>
          <p:cNvPr id="100356" name="Picture 3"/>
          <p:cNvPicPr>
            <a:picLocks noGrp="1" noChangeAspect="1" noChangeArrowheads="1"/>
          </p:cNvPicPr>
          <p:nvPr>
            <p:ph sz="quarter" idx="4"/>
          </p:nvPr>
        </p:nvPicPr>
        <p:blipFill>
          <a:blip r:embed="rId4" cstate="print">
            <a:extLst>
              <a:ext uri="{28A0092B-C50C-407E-A947-70E740481C1C}">
                <a14:useLocalDpi xmlns:a14="http://schemas.microsoft.com/office/drawing/2010/main" val="0"/>
              </a:ext>
            </a:extLst>
          </a:blip>
          <a:srcRect/>
          <a:stretch>
            <a:fillRect/>
          </a:stretch>
        </p:blipFill>
        <p:spPr>
          <a:xfrm>
            <a:off x="4645025" y="2044700"/>
            <a:ext cx="4041775" cy="2741613"/>
          </a:xfrm>
          <a:ln>
            <a:prstDash val="solid"/>
          </a:ln>
        </p:spPr>
      </p:pic>
      <p:sp>
        <p:nvSpPr>
          <p:cNvPr id="100357" name="TextBox 16"/>
          <p:cNvSpPr txBox="1">
            <a:spLocks noChangeArrowheads="1"/>
          </p:cNvSpPr>
          <p:nvPr/>
        </p:nvSpPr>
        <p:spPr bwMode="auto">
          <a:xfrm>
            <a:off x="5362575" y="6337300"/>
            <a:ext cx="2044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r>
              <a:rPr lang="en-US" altLang="en-US" sz="1800">
                <a:solidFill>
                  <a:srgbClr val="000000"/>
                </a:solidFill>
              </a:rPr>
              <a:t>Miller, ICHE, 2013</a:t>
            </a:r>
          </a:p>
        </p:txBody>
      </p:sp>
      <p:sp>
        <p:nvSpPr>
          <p:cNvPr id="10035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fld id="{3D34AEC5-62AC-4083-A06D-CB4D8294D8B8}" type="slidenum">
              <a:rPr lang="en-US" altLang="en-US" sz="1800">
                <a:solidFill>
                  <a:srgbClr val="000000"/>
                </a:solidFill>
              </a:rPr>
              <a:pPr/>
              <a:t>9</a:t>
            </a:fld>
            <a:endParaRPr lang="en-US" altLang="en-US" sz="1800">
              <a:solidFill>
                <a:srgbClr val="000000"/>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2"/>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8">
      <a:dk1>
        <a:srgbClr val="808080"/>
      </a:dk1>
      <a:lt1>
        <a:srgbClr val="FFFF66"/>
      </a:lt1>
      <a:dk2>
        <a:srgbClr val="333399"/>
      </a:dk2>
      <a:lt2>
        <a:srgbClr val="FFFFFF"/>
      </a:lt2>
      <a:accent1>
        <a:srgbClr val="33CCCC"/>
      </a:accent1>
      <a:accent2>
        <a:srgbClr val="3333CC"/>
      </a:accent2>
      <a:accent3>
        <a:srgbClr val="ADADCA"/>
      </a:accent3>
      <a:accent4>
        <a:srgbClr val="DADA56"/>
      </a:accent4>
      <a:accent5>
        <a:srgbClr val="ADE2E2"/>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808080"/>
        </a:dk1>
        <a:lt1>
          <a:srgbClr val="FFFF66"/>
        </a:lt1>
        <a:dk2>
          <a:srgbClr val="333399"/>
        </a:dk2>
        <a:lt2>
          <a:srgbClr val="FFFFFF"/>
        </a:lt2>
        <a:accent1>
          <a:srgbClr val="33CCCC"/>
        </a:accent1>
        <a:accent2>
          <a:srgbClr val="3333CC"/>
        </a:accent2>
        <a:accent3>
          <a:srgbClr val="ADADCA"/>
        </a:accent3>
        <a:accent4>
          <a:srgbClr val="DADA56"/>
        </a:accent4>
        <a:accent5>
          <a:srgbClr val="ADE2E2"/>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efault Design">
  <a:themeElements>
    <a:clrScheme name="Default Design 8">
      <a:dk1>
        <a:srgbClr val="808080"/>
      </a:dk1>
      <a:lt1>
        <a:srgbClr val="FFFF66"/>
      </a:lt1>
      <a:dk2>
        <a:srgbClr val="333399"/>
      </a:dk2>
      <a:lt2>
        <a:srgbClr val="FFFFFF"/>
      </a:lt2>
      <a:accent1>
        <a:srgbClr val="33CCCC"/>
      </a:accent1>
      <a:accent2>
        <a:srgbClr val="3333CC"/>
      </a:accent2>
      <a:accent3>
        <a:srgbClr val="ADADCA"/>
      </a:accent3>
      <a:accent4>
        <a:srgbClr val="DADA56"/>
      </a:accent4>
      <a:accent5>
        <a:srgbClr val="ADE2E2"/>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808080"/>
        </a:dk1>
        <a:lt1>
          <a:srgbClr val="FFFF66"/>
        </a:lt1>
        <a:dk2>
          <a:srgbClr val="333399"/>
        </a:dk2>
        <a:lt2>
          <a:srgbClr val="FFFFFF"/>
        </a:lt2>
        <a:accent1>
          <a:srgbClr val="33CCCC"/>
        </a:accent1>
        <a:accent2>
          <a:srgbClr val="3333CC"/>
        </a:accent2>
        <a:accent3>
          <a:srgbClr val="ADADCA"/>
        </a:accent3>
        <a:accent4>
          <a:srgbClr val="DADA56"/>
        </a:accent4>
        <a:accent5>
          <a:srgbClr val="ADE2E2"/>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87372</TotalTime>
  <Words>2029</Words>
  <Application>Microsoft Office PowerPoint</Application>
  <PresentationFormat>On-screen Show (4:3)</PresentationFormat>
  <Paragraphs>395</Paragraphs>
  <Slides>62</Slides>
  <Notes>42</Notes>
  <HiddenSlides>0</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62</vt:i4>
      </vt:variant>
    </vt:vector>
  </HeadingPairs>
  <TitlesOfParts>
    <vt:vector size="70" baseType="lpstr">
      <vt:lpstr>Default Design</vt:lpstr>
      <vt:lpstr>Custom Design</vt:lpstr>
      <vt:lpstr>2_Default Design</vt:lpstr>
      <vt:lpstr>Office Theme</vt:lpstr>
      <vt:lpstr>1_Office Theme</vt:lpstr>
      <vt:lpstr>1_Custom Design</vt:lpstr>
      <vt:lpstr>2_Custom Design</vt:lpstr>
      <vt:lpstr>Photo Editor Photo</vt:lpstr>
      <vt:lpstr>Successful Implementation of Catheter-Associated Urinary Tract Infection Prevention Bundles: Lessons Learned </vt:lpstr>
      <vt:lpstr>PowerPoint Presentation</vt:lpstr>
      <vt:lpstr>Overview</vt:lpstr>
      <vt:lpstr>PowerPoint Presentation</vt:lpstr>
      <vt:lpstr>Catheter-Associated  Urinary Tract Infection (CAUTI)</vt:lpstr>
      <vt:lpstr>Policy and Practice Considerations</vt:lpstr>
      <vt:lpstr>PowerPoint Presentation</vt:lpstr>
      <vt:lpstr>title</vt:lpstr>
      <vt:lpstr>Successful CAUTI Prevention Bundle at a Single Hospital</vt:lpstr>
      <vt:lpstr>Successful CAUTI Prevention Bundle in Michigan, 2007-2010 </vt:lpstr>
      <vt:lpstr>CAUTI Prevention Bundle Spread Throughout the U.S.</vt:lpstr>
      <vt:lpstr> What is a Bundle? </vt:lpstr>
      <vt:lpstr>PowerPoint Presentation</vt:lpstr>
      <vt:lpstr>Technical Elements of the CAUTI/ Bladder Bundle </vt:lpstr>
      <vt:lpstr>Lifecycle of the Urinary Catheter</vt:lpstr>
      <vt:lpstr>2009 HICPAC Urinary Catheter Indications</vt:lpstr>
      <vt:lpstr>Ann Arbor Appropriateness Criteria (Meddings, Annals of Internal Medicine, May 2015)</vt:lpstr>
      <vt:lpstr>Just because a patient is in the ICU does NOT mean that the patient needs a Foley…   The Key Question is this:</vt:lpstr>
      <vt:lpstr>Consider Alternatives</vt:lpstr>
      <vt:lpstr>But if the patient really, really needs a Foley…</vt:lpstr>
      <vt:lpstr>PowerPoint Presentation</vt:lpstr>
      <vt:lpstr>Lifecycle of the Urinary Catheter</vt:lpstr>
      <vt:lpstr>Urethral Catheters: Lost in Place?</vt:lpstr>
      <vt:lpstr>Proper Maintenance</vt:lpstr>
      <vt:lpstr>Lifecycle of the Urinary Catheter</vt:lpstr>
      <vt:lpstr>Nursing Template for Removal</vt:lpstr>
      <vt:lpstr>Timely Removal of Indwelling Catheters</vt:lpstr>
      <vt:lpstr>Variable use of urinary catheter reminders/stop-orders</vt:lpstr>
      <vt:lpstr>Lifecycle of the Urinary Catheter</vt:lpstr>
      <vt:lpstr>PowerPoint Presentation</vt:lpstr>
      <vt:lpstr>Primary Technical Components</vt:lpstr>
      <vt:lpstr>PowerPoint Presentation</vt:lpstr>
      <vt:lpstr>Understanding why some hospitals are better than others in preventing infection</vt:lpstr>
      <vt:lpstr>PowerPoint Presentation</vt:lpstr>
      <vt:lpstr>Primary Socio-adaptive Challenge with CAUTI Prevention and Bundle Implementation</vt:lpstr>
      <vt:lpstr>Primary Socio-adaptive Challenge with CAUTI Prevention and Bundle Implementation</vt:lpstr>
      <vt:lpstr>Lack of Physician Engagement</vt:lpstr>
      <vt:lpstr>How to Engage Physicians? (James Reinertsen, IHI innovation Series White Paper, 2007)</vt:lpstr>
      <vt:lpstr>Use of data to engage physicians</vt:lpstr>
      <vt:lpstr>Reasons for physicians to be engaged or to care about CAUTI prevention and urinary catheter use</vt:lpstr>
      <vt:lpstr>PowerPoint Presentation</vt:lpstr>
      <vt:lpstr>How to Engage Nurses? </vt:lpstr>
      <vt:lpstr>Getting Nurses Involved</vt:lpstr>
      <vt:lpstr>PowerPoint Presentation</vt:lpstr>
      <vt:lpstr>Addressing CAUTI Prevention within the  Broader Patient Safety Context</vt:lpstr>
      <vt:lpstr>Champions</vt:lpstr>
      <vt:lpstr>PowerPoint Presentation</vt:lpstr>
      <vt:lpstr>PowerPoint Presentation</vt:lpstr>
      <vt:lpstr>CAUTI Prevention Team: Key Roles and Responsibilities</vt:lpstr>
      <vt:lpstr>PowerPoint Presentation</vt:lpstr>
      <vt:lpstr>CAUTI Guide to Patient Safety (GPS) </vt:lpstr>
      <vt:lpstr>CAUTI Guide to Patient Safety (GPS) </vt:lpstr>
      <vt:lpstr>GPS</vt:lpstr>
      <vt:lpstr>GPS questions</vt:lpstr>
      <vt:lpstr>GPS questions 5</vt:lpstr>
      <vt:lpstr>PowerPoint Presentation</vt:lpstr>
      <vt:lpstr>PowerPoint Presentation</vt:lpstr>
      <vt:lpstr>Conclusions</vt:lpstr>
      <vt:lpstr>Thank You!</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Antiseptic-impregnated catheters: Is the Juice Worth the Squeeze?</dc:title>
  <dc:creator>David L. Veenstra</dc:creator>
  <cp:lastModifiedBy>Evans, Helen</cp:lastModifiedBy>
  <cp:revision>1242</cp:revision>
  <cp:lastPrinted>2001-03-20T22:46:08Z</cp:lastPrinted>
  <dcterms:created xsi:type="dcterms:W3CDTF">2016-03-06T23:50:28Z</dcterms:created>
  <dcterms:modified xsi:type="dcterms:W3CDTF">2016-03-21T16:13:57Z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961C559D-623F-4475-9B56-CF047D370121</vt:lpwstr>
  </property>
  <property fmtid="{D5CDD505-2E9C-101B-9397-08002B2CF9AE}" pid="3" name="ArticulatePath">
    <vt:lpwstr>CAUTI Prevention Bundles Teleclass Slides, Mar.31.16</vt:lpwstr>
  </property>
</Properties>
</file>