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1047" r:id="rId2"/>
    <p:sldId id="1048" r:id="rId3"/>
    <p:sldId id="1049" r:id="rId4"/>
    <p:sldId id="1050" r:id="rId5"/>
    <p:sldId id="1051" r:id="rId6"/>
    <p:sldId id="1052" r:id="rId7"/>
    <p:sldId id="1053" r:id="rId8"/>
    <p:sldId id="1054" r:id="rId9"/>
    <p:sldId id="1055" r:id="rId10"/>
    <p:sldId id="1056" r:id="rId11"/>
    <p:sldId id="1057" r:id="rId12"/>
    <p:sldId id="1058" r:id="rId13"/>
    <p:sldId id="1059" r:id="rId14"/>
    <p:sldId id="1060" r:id="rId15"/>
    <p:sldId id="1061" r:id="rId16"/>
    <p:sldId id="1062" r:id="rId17"/>
    <p:sldId id="1063" r:id="rId18"/>
    <p:sldId id="1064" r:id="rId19"/>
    <p:sldId id="1065" r:id="rId20"/>
    <p:sldId id="1066" r:id="rId21"/>
    <p:sldId id="1067" r:id="rId22"/>
    <p:sldId id="1068" r:id="rId23"/>
    <p:sldId id="1069" r:id="rId24"/>
    <p:sldId id="1070" r:id="rId25"/>
    <p:sldId id="1071" r:id="rId26"/>
    <p:sldId id="1072" r:id="rId27"/>
    <p:sldId id="1073" r:id="rId28"/>
    <p:sldId id="1074" r:id="rId29"/>
    <p:sldId id="1075" r:id="rId30"/>
    <p:sldId id="1076" r:id="rId31"/>
    <p:sldId id="1077" r:id="rId32"/>
    <p:sldId id="1078" r:id="rId33"/>
    <p:sldId id="1079" r:id="rId34"/>
    <p:sldId id="1080" r:id="rId35"/>
    <p:sldId id="1081" r:id="rId36"/>
    <p:sldId id="1082" r:id="rId37"/>
    <p:sldId id="1083" r:id="rId38"/>
    <p:sldId id="1084" r:id="rId39"/>
    <p:sldId id="1085" r:id="rId40"/>
    <p:sldId id="1086" r:id="rId41"/>
    <p:sldId id="1087" r:id="rId42"/>
    <p:sldId id="1088" r:id="rId43"/>
    <p:sldId id="1089" r:id="rId44"/>
    <p:sldId id="1090" r:id="rId45"/>
    <p:sldId id="1091" r:id="rId46"/>
    <p:sldId id="1092" r:id="rId47"/>
    <p:sldId id="1093" r:id="rId48"/>
    <p:sldId id="1094" r:id="rId49"/>
    <p:sldId id="1095" r:id="rId50"/>
    <p:sldId id="1096" r:id="rId51"/>
    <p:sldId id="1097" r:id="rId52"/>
    <p:sldId id="1098" r:id="rId53"/>
    <p:sldId id="1099" r:id="rId54"/>
    <p:sldId id="1100" r:id="rId55"/>
    <p:sldId id="1101" r:id="rId56"/>
    <p:sldId id="1102" r:id="rId57"/>
    <p:sldId id="1103" r:id="rId58"/>
    <p:sldId id="1104" r:id="rId59"/>
    <p:sldId id="1105" r:id="rId60"/>
    <p:sldId id="1106" r:id="rId61"/>
    <p:sldId id="1107" r:id="rId62"/>
    <p:sldId id="1108" r:id="rId63"/>
    <p:sldId id="1109" r:id="rId64"/>
    <p:sldId id="1110" r:id="rId65"/>
    <p:sldId id="1111" r:id="rId66"/>
    <p:sldId id="1112" r:id="rId67"/>
    <p:sldId id="1113" r:id="rId68"/>
    <p:sldId id="1114" r:id="rId69"/>
    <p:sldId id="1115" r:id="rId70"/>
    <p:sldId id="1116" r:id="rId71"/>
    <p:sldId id="1117" r:id="rId72"/>
    <p:sldId id="1118" r:id="rId73"/>
    <p:sldId id="1119" r:id="rId74"/>
    <p:sldId id="1120" r:id="rId75"/>
    <p:sldId id="1121" r:id="rId76"/>
    <p:sldId id="1122" r:id="rId77"/>
    <p:sldId id="1123" r:id="rId78"/>
    <p:sldId id="1124" r:id="rId79"/>
    <p:sldId id="1125" r:id="rId80"/>
    <p:sldId id="1126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TERS Alexandra" initials="PA" lastIdx="2" clrIdx="0"/>
  <p:cmAuthor id="1" name="Alexandra Peters" initials="AP" lastIdx="3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0062"/>
    <a:srgbClr val="FF0C7B"/>
    <a:srgbClr val="002AD0"/>
    <a:srgbClr val="4A85E8"/>
    <a:srgbClr val="9463C4"/>
    <a:srgbClr val="1FC8FF"/>
    <a:srgbClr val="009999"/>
    <a:srgbClr val="512D87"/>
    <a:srgbClr val="019AFF"/>
    <a:srgbClr val="89E3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40" autoAdjust="0"/>
    <p:restoredTop sz="92364" autoAdjust="0"/>
  </p:normalViewPr>
  <p:slideViewPr>
    <p:cSldViewPr snapToGrid="0" snapToObjects="1">
      <p:cViewPr varScale="1">
        <p:scale>
          <a:sx n="104" d="100"/>
          <a:sy n="104" d="100"/>
        </p:scale>
        <p:origin x="232" y="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676"/>
    </p:cViewPr>
  </p:sorterViewPr>
  <p:notesViewPr>
    <p:cSldViewPr snapToGrid="0" snapToObjects="1" showGuides="1">
      <p:cViewPr varScale="1">
        <p:scale>
          <a:sx n="89" d="100"/>
          <a:sy n="89" d="100"/>
        </p:scale>
        <p:origin x="261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handoutMaster" Target="handoutMasters/handoutMaster1.xml"/><Relationship Id="rId84" Type="http://schemas.openxmlformats.org/officeDocument/2006/relationships/commentAuthors" Target="commentAuthors.xml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-1" y="128591"/>
            <a:ext cx="6856413" cy="6572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algn="ctr"/>
            <a:r>
              <a:rPr lang="en-US" b="1" dirty="0" smtClean="0"/>
              <a:t>Fake News in the Time of COVID-19</a:t>
            </a:r>
            <a:br>
              <a:rPr lang="en-US" b="1" dirty="0" smtClean="0"/>
            </a:br>
            <a:r>
              <a:rPr lang="en-US" b="1" dirty="0" smtClean="0"/>
              <a:t>Prof. Didier </a:t>
            </a:r>
            <a:r>
              <a:rPr lang="en-US" b="1" dirty="0" err="1" smtClean="0"/>
              <a:t>Pittet</a:t>
            </a:r>
            <a:r>
              <a:rPr lang="en-US" b="1" dirty="0" smtClean="0"/>
              <a:t> and Alexandra Peters, University of Geneva Hospitals, Switzerland</a:t>
            </a:r>
          </a:p>
          <a:p>
            <a:pPr algn="ctr"/>
            <a:r>
              <a:rPr lang="en-US" b="1" dirty="0" smtClean="0"/>
              <a:t>A Webber Training Teleclass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299449"/>
            <a:ext cx="6856412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ctr"/>
            <a:r>
              <a:rPr lang="en-US" b="1" dirty="0" smtClean="0"/>
              <a:t>Hosted by Paul Webber  </a:t>
            </a:r>
            <a:r>
              <a:rPr lang="en-US" b="1" dirty="0" err="1" smtClean="0"/>
              <a:t>paul@webbertraining.com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www.webbertraining.com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0F427-EE35-654C-B65D-DE1163556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85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A2FFC-E740-4254-9128-708C530F7568}" type="datetimeFigureOut">
              <a:rPr lang="fr-CH" smtClean="0"/>
              <a:pPr/>
              <a:t>12.01.21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A975E-C96A-4755-9F29-3353749CB7CB}" type="slidenum">
              <a:rPr lang="fr-CH" smtClean="0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6011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15323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17235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69760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9400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31185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14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11698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39509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1487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77545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18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2737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19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417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186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20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80483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21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146311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22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056489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23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47622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24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46629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25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515285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26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540073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27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856972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28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895629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29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55887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477386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30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89556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31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41895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32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472761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33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6053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34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540199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35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136088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36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33879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37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436101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38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424108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39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99757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978978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40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813732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41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023038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42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265333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43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15745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44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100399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45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653027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46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309165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47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077673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48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152141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49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40894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81512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50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345326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51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66701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52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988029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53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0725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54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9623542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55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355333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56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436593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57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902630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58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498863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59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12182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563603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60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602517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61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4044818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62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8983656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63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669961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64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2389046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65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8118225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66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0021899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67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6446829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68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5134577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69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52446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968965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70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7022431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71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2545859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72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4295162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73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0609150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74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458595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75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6642159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76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8049284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77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1470146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78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3355569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79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4973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4717816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80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266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975E-C96A-4755-9F29-3353749CB7CB}" type="slidenum">
              <a:rPr lang="fr-CH" smtClean="0"/>
              <a:pPr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8974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9CD5-D4D1-B34F-8865-8749C0963524}" type="datetime1">
              <a:rPr lang="en-CA" smtClean="0"/>
              <a:t>2021-01-12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F4AEEF7F-DBEB-D34B-A489-FA59DB6D1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36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81599-95C8-8F49-AB9C-E438660F5DA9}" type="datetime1">
              <a:rPr lang="en-CA" smtClean="0"/>
              <a:t>2021-01-12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EF7F-DBEB-D34B-A489-FA59DB6D1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32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6C598-93DB-F245-9119-E3752EAD34E3}" type="datetime1">
              <a:rPr lang="en-CA" smtClean="0"/>
              <a:t>2021-01-12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EEF7F-DBEB-D34B-A489-FA59DB6D1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2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8754-220B-724B-8A7C-D0EE5751B78F}" type="datetime1">
              <a:rPr lang="en-CA" smtClean="0"/>
              <a:t>2021-01-12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F4AEEF7F-DBEB-D34B-A489-FA59DB6D1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64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A432E-29B3-BF43-8750-8E9A5C75163F}" type="datetime1">
              <a:rPr lang="en-CA" smtClean="0"/>
              <a:t>2021-01-12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F4AEEF7F-DBEB-D34B-A489-FA59DB6D1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92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A8D59-D6EF-4442-AB0F-7D7445D386E4}" type="datetime1">
              <a:rPr lang="en-CA" smtClean="0"/>
              <a:t>2021-01-12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F4AEEF7F-DBEB-D34B-A489-FA59DB6D1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C631-3D7C-FF46-BC5C-2DE3229F571A}" type="datetime1">
              <a:rPr lang="en-CA" smtClean="0"/>
              <a:t>2021-01-12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F4AEEF7F-DBEB-D34B-A489-FA59DB6D1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92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BF1AA-016B-CB47-BF72-08FB27FAE806}" type="datetime1">
              <a:rPr lang="en-CA" smtClean="0"/>
              <a:t>2021-01-12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F4AEEF7F-DBEB-D34B-A489-FA59DB6D1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3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FB32-EAF3-054E-99A4-FC36507D04A8}" type="datetime1">
              <a:rPr lang="en-CA" smtClean="0"/>
              <a:t>2021-01-12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F4AEEF7F-DBEB-D34B-A489-FA59DB6D1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4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E1D2-A904-FD4C-83DE-6FC1E8CDA7D2}" type="datetime1">
              <a:rPr lang="en-CA" smtClean="0"/>
              <a:t>2021-01-12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F4AEEF7F-DBEB-D34B-A489-FA59DB6D1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7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46785-C80C-EE44-8577-3B1390AF4786}" type="datetime1">
              <a:rPr lang="en-CA" smtClean="0"/>
              <a:t>2021-01-12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F4AEEF7F-DBEB-D34B-A489-FA59DB6D1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5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CB3D2-D3B9-4640-8267-47C026D9CE37}" type="datetime1">
              <a:rPr lang="en-CA" smtClean="0"/>
              <a:t>2021-01-12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EEF7F-DBEB-D34B-A489-FA59DB6D16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5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0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1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2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3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6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8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0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1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2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3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4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5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6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7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8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2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7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0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5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0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1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6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6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9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2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5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6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1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3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6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8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1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1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7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4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9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6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7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2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9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8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3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5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0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5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4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3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5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8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0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8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2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0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0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3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0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8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9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3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1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1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4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2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2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9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2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4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9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7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3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9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9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8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7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6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9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7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2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8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0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80</Words>
  <Application>Microsoft Macintosh PowerPoint</Application>
  <PresentationFormat>Widescreen</PresentationFormat>
  <Paragraphs>80</Paragraphs>
  <Slides>80</Slides>
  <Notes>80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4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Alexandra Peters</dc:creator>
  <cp:keywords/>
  <dc:description/>
  <cp:lastModifiedBy>Paul Webber</cp:lastModifiedBy>
  <cp:revision>26</cp:revision>
  <cp:lastPrinted>2021-01-12T13:13:52Z</cp:lastPrinted>
  <dcterms:created xsi:type="dcterms:W3CDTF">2021-01-10T22:54:23Z</dcterms:created>
  <dcterms:modified xsi:type="dcterms:W3CDTF">2021-01-12T13:16:27Z</dcterms:modified>
  <cp:category/>
</cp:coreProperties>
</file>