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9"/>
  </p:notesMasterIdLst>
  <p:handoutMasterIdLst>
    <p:handoutMasterId r:id="rId19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54"/>
    <p:restoredTop sz="94714"/>
  </p:normalViewPr>
  <p:slideViewPr>
    <p:cSldViewPr snapToGrid="0" snapToObjects="1" showGuides="1">
      <p:cViewPr>
        <p:scale>
          <a:sx n="90" d="100"/>
          <a:sy n="90" d="100"/>
        </p:scale>
        <p:origin x="1032" y="8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>
        <p:scale>
          <a:sx n="120" d="100"/>
          <a:sy n="120" d="100"/>
        </p:scale>
        <p:origin x="1368" y="1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90" Type="http://schemas.openxmlformats.org/officeDocument/2006/relationships/handoutMaster" Target="handoutMasters/handoutMaster1.xml"/><Relationship Id="rId191" Type="http://schemas.openxmlformats.org/officeDocument/2006/relationships/presProps" Target="presProps.xml"/><Relationship Id="rId192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93" Type="http://schemas.openxmlformats.org/officeDocument/2006/relationships/theme" Target="theme/theme1.xml"/><Relationship Id="rId194" Type="http://schemas.openxmlformats.org/officeDocument/2006/relationships/tableStyles" Target="tableStyle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28592"/>
            <a:ext cx="68580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algn="ctr"/>
            <a:r>
              <a:rPr lang="en-US" b="1" dirty="0" smtClean="0"/>
              <a:t>Clean Care for All </a:t>
            </a:r>
            <a:r>
              <a:rPr lang="mr-IN" b="1" dirty="0" smtClean="0"/>
              <a:t>–</a:t>
            </a:r>
            <a:r>
              <a:rPr lang="en-US" b="1" dirty="0" smtClean="0"/>
              <a:t> It’s In Your Hands</a:t>
            </a:r>
            <a:br>
              <a:rPr lang="en-US" b="1" dirty="0" smtClean="0"/>
            </a:br>
            <a:r>
              <a:rPr lang="en-US" b="1" dirty="0" smtClean="0"/>
              <a:t>Prof. </a:t>
            </a:r>
            <a:r>
              <a:rPr lang="en-US" b="1" dirty="0" err="1" smtClean="0"/>
              <a:t>Benedetta</a:t>
            </a:r>
            <a:r>
              <a:rPr lang="en-US" b="1" dirty="0" smtClean="0"/>
              <a:t> </a:t>
            </a:r>
            <a:r>
              <a:rPr lang="en-US" b="1" dirty="0" err="1" smtClean="0"/>
              <a:t>Allegranzi</a:t>
            </a:r>
            <a:r>
              <a:rPr lang="en-US" b="1" dirty="0" smtClean="0"/>
              <a:t> and Prof. Didier </a:t>
            </a:r>
            <a:r>
              <a:rPr lang="en-US" b="1" dirty="0" err="1" smtClean="0"/>
              <a:t>Pittet</a:t>
            </a:r>
            <a:r>
              <a:rPr lang="en-US" b="1" dirty="0" smtClean="0"/>
              <a:t>, World Health Organization</a:t>
            </a:r>
          </a:p>
          <a:p>
            <a:pPr algn="ctr"/>
            <a:r>
              <a:rPr lang="en-US" b="1" dirty="0" smtClean="0"/>
              <a:t>A Webber Training Teleclass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-1" y="8281169"/>
            <a:ext cx="6856414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ctr"/>
            <a:r>
              <a:rPr lang="en-US" b="1" smtClean="0"/>
              <a:t>www.webbertraining.com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6A92A-706D-6C4A-BB87-595B99855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27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A5197-1F7E-154E-9225-768809F7BF64}" type="datetimeFigureOut">
              <a:rPr lang="en-US" smtClean="0"/>
              <a:t>5/2/19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B8BCF-8BAC-C04E-8951-1CF06736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29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3171-6742-0545-A192-94639B2B3DC3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74F6-8573-BC43-80AB-D4E644025D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3171-6742-0545-A192-94639B2B3DC3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74F6-8573-BC43-80AB-D4E644025D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3171-6742-0545-A192-94639B2B3DC3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74F6-8573-BC43-80AB-D4E644025D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3171-6742-0545-A192-94639B2B3DC3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74F6-8573-BC43-80AB-D4E644025D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3171-6742-0545-A192-94639B2B3DC3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74F6-8573-BC43-80AB-D4E644025D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3171-6742-0545-A192-94639B2B3DC3}" type="datetimeFigureOut">
              <a:rPr lang="en-US" smtClean="0"/>
              <a:t>5/2/19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74F6-8573-BC43-80AB-D4E644025D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3171-6742-0545-A192-94639B2B3DC3}" type="datetimeFigureOut">
              <a:rPr lang="en-US" smtClean="0"/>
              <a:t>5/2/19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74F6-8573-BC43-80AB-D4E644025D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3171-6742-0545-A192-94639B2B3DC3}" type="datetimeFigureOut">
              <a:rPr lang="en-US" smtClean="0"/>
              <a:t>5/2/19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74F6-8573-BC43-80AB-D4E644025D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3171-6742-0545-A192-94639B2B3DC3}" type="datetimeFigureOut">
              <a:rPr lang="en-US" smtClean="0"/>
              <a:t>5/2/19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74F6-8573-BC43-80AB-D4E644025D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3171-6742-0545-A192-94639B2B3DC3}" type="datetimeFigureOut">
              <a:rPr lang="en-US" smtClean="0"/>
              <a:t>5/2/19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74F6-8573-BC43-80AB-D4E644025D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3171-6742-0545-A192-94639B2B3DC3}" type="datetimeFigureOut">
              <a:rPr lang="en-US" smtClean="0"/>
              <a:t>5/2/19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74F6-8573-BC43-80AB-D4E644025D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13171-6742-0545-A192-94639B2B3DC3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B74F6-8573-BC43-80AB-D4E644025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7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4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jp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8.jp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0.jp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jp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jp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jp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4.jp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jp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jp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7.jp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8.jp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0.jp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1.jp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2.jp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3.jp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4.jp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5.jp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6.jp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7.jp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8.jp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0.jp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1.jp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2.jp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3.jp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4.jp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5.jp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6.jp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7.jp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8.jp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0.jp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1.jp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2.jp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3.jp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4.jp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5.jp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6.jp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7.jp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8.jp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0.jp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1.jp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2.jp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3.jp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4.jp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5.jp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6.jp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7.jp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8.jp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0.jp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1.jp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2.jp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3.jp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4.jp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jp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6.jp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7.jp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8.jp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0.jp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1.jp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2.jp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3.jp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4.jp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5.jp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6.jp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7.jp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8.jp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0.jpg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1.jp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2.jpg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3.jp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4.jpg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5.jp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6.jp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2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0862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429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569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1849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1163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095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1413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115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5641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6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8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199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232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8443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043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7561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2367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9936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7206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4104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81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9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438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3997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0958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7520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2939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9658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1378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2385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3508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76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85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6165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878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034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2495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5003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07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9309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4565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75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7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714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0681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2469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261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5532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3234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0070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437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5504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98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3108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6259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2570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666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5320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576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4188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1474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9665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8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6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1151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7516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2526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7563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6136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3739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7986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667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0935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66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402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8088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429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556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9838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031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0303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2392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3765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8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66482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0820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56371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0433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44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8709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7028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99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7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9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6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4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3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8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9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4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3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3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6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1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5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5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8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8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0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1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3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6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3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0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0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1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3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9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7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5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3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0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1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9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4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2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4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4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1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2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5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937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673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335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28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1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959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80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705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574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698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546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231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106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328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67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7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026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78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227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197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623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45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309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6106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97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18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6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844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038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4967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015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783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0772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395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359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723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43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</TotalTime>
  <Words>0</Words>
  <Application>Microsoft Macintosh PowerPoint</Application>
  <PresentationFormat>On-screen Show (4:3)</PresentationFormat>
  <Paragraphs>0</Paragraphs>
  <Slides>187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187</vt:i4>
      </vt:variant>
    </vt:vector>
  </HeadingPairs>
  <TitlesOfParts>
    <vt:vector size="192" baseType="lpstr">
      <vt:lpstr>Calibri</vt:lpstr>
      <vt:lpstr>Calibri Light</vt:lpstr>
      <vt:lpstr>Mangal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Paul Webber</dc:creator>
  <cp:keywords/>
  <dc:description/>
  <cp:lastModifiedBy>Paul Webber</cp:lastModifiedBy>
  <cp:revision>7</cp:revision>
  <cp:lastPrinted>2019-05-02T01:24:33Z</cp:lastPrinted>
  <dcterms:created xsi:type="dcterms:W3CDTF">2019-05-02T00:56:10Z</dcterms:created>
  <dcterms:modified xsi:type="dcterms:W3CDTF">2019-05-02T15:33:18Z</dcterms:modified>
  <cp:category/>
</cp:coreProperties>
</file>