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77" r:id="rId5"/>
    <p:sldId id="267" r:id="rId6"/>
    <p:sldId id="268" r:id="rId7"/>
    <p:sldId id="280" r:id="rId8"/>
    <p:sldId id="261" r:id="rId9"/>
    <p:sldId id="281" r:id="rId10"/>
    <p:sldId id="304" r:id="rId11"/>
    <p:sldId id="306" r:id="rId12"/>
    <p:sldId id="305" r:id="rId13"/>
    <p:sldId id="278" r:id="rId14"/>
    <p:sldId id="260" r:id="rId15"/>
    <p:sldId id="279" r:id="rId16"/>
    <p:sldId id="282" r:id="rId17"/>
    <p:sldId id="283" r:id="rId18"/>
    <p:sldId id="284" r:id="rId19"/>
    <p:sldId id="290" r:id="rId20"/>
    <p:sldId id="288" r:id="rId21"/>
    <p:sldId id="289" r:id="rId22"/>
    <p:sldId id="286" r:id="rId23"/>
    <p:sldId id="264" r:id="rId24"/>
    <p:sldId id="263" r:id="rId25"/>
    <p:sldId id="287" r:id="rId26"/>
    <p:sldId id="285" r:id="rId27"/>
    <p:sldId id="297" r:id="rId28"/>
    <p:sldId id="291" r:id="rId29"/>
    <p:sldId id="292" r:id="rId30"/>
    <p:sldId id="293" r:id="rId31"/>
    <p:sldId id="295" r:id="rId32"/>
    <p:sldId id="296" r:id="rId33"/>
    <p:sldId id="294" r:id="rId34"/>
    <p:sldId id="298" r:id="rId35"/>
    <p:sldId id="301" r:id="rId36"/>
    <p:sldId id="299" r:id="rId37"/>
    <p:sldId id="300" r:id="rId38"/>
    <p:sldId id="303" r:id="rId39"/>
    <p:sldId id="308" r:id="rId40"/>
    <p:sldId id="309" r:id="rId41"/>
    <p:sldId id="307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 autoAdjust="0"/>
    <p:restoredTop sz="94714"/>
  </p:normalViewPr>
  <p:slideViewPr>
    <p:cSldViewPr snapToGrid="0" snapToObjects="1">
      <p:cViewPr>
        <p:scale>
          <a:sx n="90" d="100"/>
          <a:sy n="90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90" d="100"/>
          <a:sy n="190" d="100"/>
        </p:scale>
        <p:origin x="96" y="-55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6413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Cleaning the “Grey Zones” of Hospitals</a:t>
            </a:r>
          </a:p>
          <a:p>
            <a:pPr>
              <a:defRPr/>
            </a:pPr>
            <a:r>
              <a:rPr lang="en-US"/>
              <a:t>Dr. </a:t>
            </a:r>
            <a:r>
              <a:rPr lang="en-US" err="1"/>
              <a:t>Makeda</a:t>
            </a:r>
            <a:r>
              <a:rPr lang="en-US"/>
              <a:t> </a:t>
            </a:r>
            <a:r>
              <a:rPr lang="en-US" err="1"/>
              <a:t>Semret</a:t>
            </a:r>
            <a:r>
              <a:rPr lang="en-US"/>
              <a:t>, McGill University, Montreal</a:t>
            </a:r>
            <a:br>
              <a:rPr lang="en-US"/>
            </a:br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4865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Hosted by Paul Webber  </a:t>
            </a:r>
            <a:r>
              <a:rPr lang="en-US" err="1"/>
              <a:t>paul@webbertraining.com</a:t>
            </a:r>
            <a:r>
              <a:rPr lang="en-US"/>
              <a:t/>
            </a:r>
            <a:br>
              <a:rPr lang="en-US"/>
            </a:br>
            <a:r>
              <a:rPr lang="en-US" err="1"/>
              <a:t>www.webbertraining.com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9D014A-91A0-4B31-9B8B-4B058C60F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51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B89535-7675-4048-80ED-EF3E716CD428}" type="datetimeFigureOut">
              <a:rPr lang="en-US" altLang="en-US"/>
              <a:pPr/>
              <a:t>11/14/2017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45AFEC-A6B3-4C1F-98FF-0BD87F5F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55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2A87CCB-EEF9-42A4-940A-96FD5A6F41E1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05FF45A-6617-42A5-90C3-A8097FD7DB9B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FD483-DA74-4DED-B3E1-91EA1A04A083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823DB-843C-485E-8D51-8D6F9D45C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2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22938-7005-45AF-B8AB-D5312566B65F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DB346-E9EB-4B11-8A87-2A30A685E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1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HC Logo_Website 308x148 pixel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46800"/>
            <a:ext cx="14811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43" y="1600200"/>
            <a:ext cx="8229600" cy="4525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F21-F90C-43D7-96DB-E316D3F30FFB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71450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A85A8D9B-252C-436B-ADA0-241A7E3CA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45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5E23A-85CB-47C9-AEC5-4333FA3DBA29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F33B3-B332-457F-85DA-4D65CC332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52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F8D6ED-EE95-4D7D-9438-04988B881BBB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7A28F-AE1E-4E06-8C80-DD3997FD4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8568F-206F-4C35-BCDF-A384E531F143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6BDFE-68C0-4459-A38C-9C1C80794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12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557D-2A21-4DAE-A251-B0C9C7E09ACE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00A69-3717-4EFF-83E0-D8CD6B4C0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BF789-2D04-4F1F-B55E-64B5CC4B31E8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D8CFC-8ABB-41B7-A532-031566C06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7D987-03DD-4BCB-A09D-CFC95A1EEA6C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CAC37-0050-475E-9CBC-37F72CB22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2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41364-F078-4226-9A24-4EAC0AD7DDAA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314DD-AFD1-471E-8C4E-A3EFBE69D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3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C9C61AC-244B-4148-9DB1-A5DFCD5BFC3C}" type="datetime1">
              <a:rPr lang="en-CA" altLang="en-US"/>
              <a:pPr/>
              <a:t>14/11/2017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A85D18-C307-4992-90DC-8DD14FC25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5" name="Picture 11" descr="McGill_Wordmark.sv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6343650"/>
            <a:ext cx="16510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SMHC Logo_Website 308x148 pixels-0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6161088"/>
            <a:ext cx="13366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MUHC logo.jpe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108700"/>
            <a:ext cx="6889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914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24115</TotalTime>
  <Words>2</Words>
  <Application>Microsoft Office PowerPoint</Application>
  <PresentationFormat>On-screen Show (4:3)</PresentationFormat>
  <Paragraphs>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Makeda Semret</dc:creator>
  <cp:lastModifiedBy>HE</cp:lastModifiedBy>
  <cp:revision>65</cp:revision>
  <cp:lastPrinted>2017-11-14T20:36:55Z</cp:lastPrinted>
  <dcterms:created xsi:type="dcterms:W3CDTF">2017-10-27T18:40:49Z</dcterms:created>
  <dcterms:modified xsi:type="dcterms:W3CDTF">2017-11-14T23:48:30Z</dcterms:modified>
</cp:coreProperties>
</file>