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3.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comments/comment1.xml" ContentType="application/vnd.openxmlformats-officedocument.presentationml.comments+xml"/>
  <Override PartName="/ppt/tags/tag6.xml" ContentType="application/vnd.openxmlformats-officedocument.presentationml.tag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00" r:id="rId3"/>
    <p:sldMasterId id="2147483714" r:id="rId4"/>
    <p:sldMasterId id="2147483744" r:id="rId5"/>
    <p:sldMasterId id="2147483759" r:id="rId6"/>
    <p:sldMasterId id="2147483774" r:id="rId7"/>
    <p:sldMasterId id="2147483862" r:id="rId8"/>
    <p:sldMasterId id="2147483877" r:id="rId9"/>
    <p:sldMasterId id="2147483906" r:id="rId10"/>
    <p:sldMasterId id="2147483920" r:id="rId11"/>
    <p:sldMasterId id="2147483934" r:id="rId12"/>
    <p:sldMasterId id="2147483949" r:id="rId13"/>
    <p:sldMasterId id="2147483964" r:id="rId14"/>
  </p:sldMasterIdLst>
  <p:notesMasterIdLst>
    <p:notesMasterId r:id="rId57"/>
  </p:notesMasterIdLst>
  <p:handoutMasterIdLst>
    <p:handoutMasterId r:id="rId58"/>
  </p:handoutMasterIdLst>
  <p:sldIdLst>
    <p:sldId id="559" r:id="rId15"/>
    <p:sldId id="491" r:id="rId16"/>
    <p:sldId id="482" r:id="rId17"/>
    <p:sldId id="480" r:id="rId18"/>
    <p:sldId id="481" r:id="rId19"/>
    <p:sldId id="560" r:id="rId20"/>
    <p:sldId id="572" r:id="rId21"/>
    <p:sldId id="484" r:id="rId22"/>
    <p:sldId id="553" r:id="rId23"/>
    <p:sldId id="541" r:id="rId24"/>
    <p:sldId id="571" r:id="rId25"/>
    <p:sldId id="544" r:id="rId26"/>
    <p:sldId id="549" r:id="rId27"/>
    <p:sldId id="498" r:id="rId28"/>
    <p:sldId id="501" r:id="rId29"/>
    <p:sldId id="504" r:id="rId30"/>
    <p:sldId id="502" r:id="rId31"/>
    <p:sldId id="505" r:id="rId32"/>
    <p:sldId id="506" r:id="rId33"/>
    <p:sldId id="517" r:id="rId34"/>
    <p:sldId id="542" r:id="rId35"/>
    <p:sldId id="516" r:id="rId36"/>
    <p:sldId id="507" r:id="rId37"/>
    <p:sldId id="557" r:id="rId38"/>
    <p:sldId id="485" r:id="rId39"/>
    <p:sldId id="486" r:id="rId40"/>
    <p:sldId id="563" r:id="rId41"/>
    <p:sldId id="564" r:id="rId42"/>
    <p:sldId id="543" r:id="rId43"/>
    <p:sldId id="546" r:id="rId44"/>
    <p:sldId id="570" r:id="rId45"/>
    <p:sldId id="581" r:id="rId46"/>
    <p:sldId id="573" r:id="rId47"/>
    <p:sldId id="565" r:id="rId48"/>
    <p:sldId id="582" r:id="rId49"/>
    <p:sldId id="583" r:id="rId50"/>
    <p:sldId id="588" r:id="rId51"/>
    <p:sldId id="584" r:id="rId52"/>
    <p:sldId id="585" r:id="rId53"/>
    <p:sldId id="587" r:id="rId54"/>
    <p:sldId id="589" r:id="rId55"/>
    <p:sldId id="590" r:id="rId56"/>
  </p:sldIdLst>
  <p:sldSz cx="9144000" cy="6858000" type="screen4x3"/>
  <p:notesSz cx="6858000" cy="9144000"/>
  <p:custDataLst>
    <p:tags r:id="rId59"/>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YMAN, Anthony" initials="twyman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FF9933"/>
    <a:srgbClr val="FF3300"/>
    <a:srgbClr val="99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448" y="-9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1-18T17:00:39.693" idx="4">
    <p:pos x="10" y="10"/>
    <p:text>This could be put in between slides 6-7 as an example of where things were starting. Highlighting that an operating theatre is without running water for HH underscores the state of the situation pre-outbreak, but also highlights where exactly the support went. Although it doesn't look like a  huge improvement to the overall structure, it really is!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1-18T15:02:14.449" idx="3">
    <p:pos x="10" y="10"/>
    <p:text>This could be used as an example to the extent of players on the ground and the stron need for coordination. It was more or less teh same across all three countries. It might help to illustrate the point. Could put between slides 9-10</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1-18T13:47:44.913" idx="1">
    <p:pos x="10" y="10"/>
    <p:text>Should we caption something from WHA and AMR priority?</p:text>
  </p:cm>
  <p:cm authorId="0" dt="2016-01-18T13:48:40.789" idx="2">
    <p:pos x="146" y="154"/>
    <p:text>Was thinking this could go in between slides 28-29 as examples of it being on the top of National agendas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69863"/>
            <a:ext cx="6858000" cy="727075"/>
          </a:xfrm>
          <a:prstGeom prst="rect">
            <a:avLst/>
          </a:prstGeom>
        </p:spPr>
        <p:txBody>
          <a:bodyPr vert="horz" wrap="square" lIns="91440" tIns="45720" rIns="91440" bIns="45720" numCol="1" anchor="t" anchorCtr="0" compatLnSpc="1">
            <a:prstTxWarp prst="textNoShape">
              <a:avLst/>
            </a:prstTxWarp>
          </a:bodyPr>
          <a:lstStyle>
            <a:lvl1pPr algn="ctr">
              <a:defRPr sz="1200" b="1">
                <a:latin typeface="Calibri" pitchFamily="34" charset="0"/>
              </a:defRPr>
            </a:lvl1pPr>
          </a:lstStyle>
          <a:p>
            <a:r>
              <a:rPr lang="en-ZW" altLang="en-US"/>
              <a:t>Ebola outbreak - What are the main lessons learned for infection control?</a:t>
            </a:r>
            <a:endParaRPr lang="en-US" altLang="en-US"/>
          </a:p>
          <a:p>
            <a:r>
              <a:rPr lang="en-US" altLang="en-US"/>
              <a:t>Prof. Benedetta Allegranzi, Dr. Anthony Twyman, and Dr. Joyce Hightower, World Health Organization</a:t>
            </a:r>
            <a:r>
              <a:rPr lang="en-CA" altLang="en-US"/>
              <a:t/>
            </a:r>
            <a:br>
              <a:rPr lang="en-CA" altLang="en-US"/>
            </a:br>
            <a:r>
              <a:rPr lang="en-CA" altLang="en-US"/>
              <a:t>Sponsored by the World Health Organization Patient Safety Challenge</a:t>
            </a:r>
            <a:endParaRPr lang="en-US" altLang="en-US"/>
          </a:p>
        </p:txBody>
      </p:sp>
      <p:sp>
        <p:nvSpPr>
          <p:cNvPr id="4" name="Footer Placeholder 3"/>
          <p:cNvSpPr>
            <a:spLocks noGrp="1"/>
          </p:cNvSpPr>
          <p:nvPr>
            <p:ph type="ftr" sz="quarter" idx="2"/>
          </p:nvPr>
        </p:nvSpPr>
        <p:spPr>
          <a:xfrm>
            <a:off x="0" y="8196263"/>
            <a:ext cx="6858000" cy="692150"/>
          </a:xfrm>
          <a:prstGeom prst="rect">
            <a:avLst/>
          </a:prstGeom>
        </p:spPr>
        <p:txBody>
          <a:bodyPr vert="horz" wrap="square" lIns="91440" tIns="45720" rIns="91440" bIns="45720" numCol="1" anchor="b" anchorCtr="0" compatLnSpc="1">
            <a:prstTxWarp prst="textNoShape">
              <a:avLst/>
            </a:prstTxWarp>
          </a:bodyPr>
          <a:lstStyle>
            <a:lvl1pPr algn="ctr">
              <a:defRPr sz="1200" b="1">
                <a:latin typeface="Calibri" pitchFamily="34" charset="0"/>
              </a:defRPr>
            </a:lvl1pPr>
          </a:lstStyle>
          <a:p>
            <a:r>
              <a:rPr lang="en-US" altLang="en-US"/>
              <a:t>A Webber Training Teleclass</a:t>
            </a:r>
          </a:p>
          <a:p>
            <a:r>
              <a:rPr lang="en-US" altLang="en-US"/>
              <a:t>Hosted by Claire Kilpatrick, World Health Organization</a:t>
            </a:r>
            <a:br>
              <a:rPr lang="en-US" altLang="en-US"/>
            </a:br>
            <a:r>
              <a:rPr lang="en-US" altLang="en-US"/>
              <a:t>www.webbertraining.com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76259B1-5F85-4D60-89FF-BF1E5EA66988}" type="slidenum">
              <a:rPr lang="en-US" altLang="en-US"/>
              <a:pPr/>
              <a:t>‹#›</a:t>
            </a:fld>
            <a:endParaRPr lang="en-US" altLang="en-US"/>
          </a:p>
        </p:txBody>
      </p:sp>
    </p:spTree>
    <p:extLst>
      <p:ext uri="{BB962C8B-B14F-4D97-AF65-F5344CB8AC3E}">
        <p14:creationId xmlns:p14="http://schemas.microsoft.com/office/powerpoint/2010/main" val="236096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16AC08C-5A4C-4226-914B-56E16FAB37B0}" type="datetime1">
              <a:rPr lang="en-GB" altLang="en-US"/>
              <a:pPr/>
              <a:t>19/01/2016</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F4DF867-4F7D-43D3-964C-EF9FF8CA0E35}" type="slidenum">
              <a:rPr lang="en-GB" altLang="en-US"/>
              <a:pPr/>
              <a:t>‹#›</a:t>
            </a:fld>
            <a:endParaRPr lang="en-GB" altLang="en-US"/>
          </a:p>
        </p:txBody>
      </p:sp>
    </p:spTree>
    <p:extLst>
      <p:ext uri="{BB962C8B-B14F-4D97-AF65-F5344CB8AC3E}">
        <p14:creationId xmlns:p14="http://schemas.microsoft.com/office/powerpoint/2010/main" val="23601331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fld id="{DE63A8F5-5663-4310-B3A1-004DCA35607F}" type="slidenum">
              <a:rPr lang="en-GB" altLang="en-US">
                <a:latin typeface="Calibri" pitchFamily="34" charset="0"/>
              </a:rPr>
              <a:pPr/>
              <a:t>4</a:t>
            </a:fld>
            <a:endParaRPr lang="en-GB"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8" name="Rectangle 1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fld id="{2EE07E47-37BF-4DDD-AB79-F92E07C8B419}" type="slidenum">
              <a:rPr lang="en-SG" altLang="en-US">
                <a:latin typeface="Calibri" pitchFamily="34" charset="0"/>
              </a:rPr>
              <a:pPr/>
              <a:t>11</a:t>
            </a:fld>
            <a:endParaRPr lang="en-SG" altLang="en-US">
              <a:latin typeface="Calibri" pitchFamily="34" charset="0"/>
            </a:endParaRPr>
          </a:p>
        </p:txBody>
      </p:sp>
      <p:sp>
        <p:nvSpPr>
          <p:cNvPr id="224259"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224260" name="Rectangle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t>, and changing behaviour during an outbreak proves to be very difficult</a:t>
            </a:r>
          </a:p>
          <a:p>
            <a:pPr>
              <a:spcBef>
                <a:spcPct val="0"/>
              </a:spcBef>
            </a:pPr>
            <a:endParaRPr lang="en-GB" alt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fld id="{13091F5A-9E2D-4AB0-8EF2-C574BBDBF33C}" type="slidenum">
              <a:rPr lang="en-GB" altLang="en-US">
                <a:latin typeface="Calibri" pitchFamily="34" charset="0"/>
              </a:rPr>
              <a:pPr/>
              <a:t>12</a:t>
            </a:fld>
            <a:endParaRPr lang="en-GB"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Rectangle 3"/>
          <p:cNvSpPr>
            <a:spLocks noGrp="1" noChangeArrowheads="1"/>
          </p:cNvSpPr>
          <p:nvPr>
            <p:ph type="body" idx="1"/>
          </p:nvPr>
        </p:nvSpPr>
        <p:spPr bwMode="auto">
          <a:xfrm>
            <a:off x="687388" y="4340225"/>
            <a:ext cx="548322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AU"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i="1" smtClean="0"/>
              <a:t>Cleaning </a:t>
            </a:r>
            <a:r>
              <a:rPr lang="en-US" altLang="en-US" smtClean="0"/>
              <a:t>is the removal of visible soil (e.g., organic and inorganic material) from objects and surfaces and normally is accomplished manually or mechanically using water with detergents or enzymatic products. Thorough cleaning is essential before high-level disinfection and sterilization because inorganic and organic materials that remain on the surfaces of instruments interfere with the effectiveness of these processes.  (Guideline for Disinfection and Sterilization in Healthcare Facilities, 2008 )</a:t>
            </a:r>
            <a:endParaRPr lang="en-GB" alt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fld id="{7F0A1B04-B7E7-431A-9C22-CEB85F0F345A}" type="slidenum">
              <a:rPr lang="en-GB" altLang="en-US">
                <a:latin typeface="Calibri" pitchFamily="34" charset="0"/>
              </a:rPr>
              <a:pPr/>
              <a:t>20</a:t>
            </a:fld>
            <a:endParaRPr lang="en-GB"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t>HCWs are crucial in the fight against EVD. Unfortunately, they are also the most vulnerable population in this crisis.</a:t>
            </a:r>
          </a:p>
          <a:p>
            <a:pPr>
              <a:spcBef>
                <a:spcPct val="0"/>
              </a:spcBef>
            </a:pPr>
            <a:endParaRPr lang="en-GB" altLang="en-US"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fld id="{80C4A851-5ABF-43FD-982A-9CA7B8A4847C}" type="slidenum">
              <a:rPr lang="en-GB" altLang="en-US">
                <a:latin typeface="Calibri" pitchFamily="34" charset="0"/>
              </a:rPr>
              <a:pPr/>
              <a:t>26</a:t>
            </a:fld>
            <a:endParaRPr lang="en-GB"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fld id="{F78DF58B-BE1F-4CCD-A63D-F1E1A0B2D064}" type="slidenum">
              <a:rPr lang="en-US" altLang="en-US">
                <a:latin typeface="Calibri" pitchFamily="34" charset="0"/>
              </a:rPr>
              <a:pPr/>
              <a:t>33</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9" y="2130976"/>
            <a:ext cx="7772943" cy="1470086"/>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057" y="3886153"/>
            <a:ext cx="6401886" cy="1752295"/>
          </a:xfrm>
        </p:spPr>
        <p:txBody>
          <a:bodyPr/>
          <a:lstStyle>
            <a:lvl1pPr marL="0" indent="0" algn="ctr">
              <a:buNone/>
              <a:defRPr/>
            </a:lvl1pPr>
            <a:lvl2pPr marL="400736" indent="0" algn="ctr">
              <a:buNone/>
              <a:defRPr/>
            </a:lvl2pPr>
            <a:lvl3pPr marL="801472" indent="0" algn="ctr">
              <a:buNone/>
              <a:defRPr/>
            </a:lvl3pPr>
            <a:lvl4pPr marL="1202207" indent="0" algn="ctr">
              <a:buNone/>
              <a:defRPr/>
            </a:lvl4pPr>
            <a:lvl5pPr marL="1602943" indent="0" algn="ctr">
              <a:buNone/>
              <a:defRPr/>
            </a:lvl5pPr>
            <a:lvl6pPr marL="2003679" indent="0" algn="ctr">
              <a:buNone/>
              <a:defRPr/>
            </a:lvl6pPr>
            <a:lvl7pPr marL="2404415" indent="0" algn="ctr">
              <a:buNone/>
              <a:defRPr/>
            </a:lvl7pPr>
            <a:lvl8pPr marL="2805151" indent="0" algn="ctr">
              <a:buNone/>
              <a:defRPr/>
            </a:lvl8pPr>
            <a:lvl9pPr marL="3205886"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26395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862710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8773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67004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80125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9611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4439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37065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09895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6121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0288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371"/>
          <p:cNvSpPr>
            <a:spLocks noChangeShapeType="1"/>
          </p:cNvSpPr>
          <p:nvPr/>
        </p:nvSpPr>
        <p:spPr bwMode="auto">
          <a:xfrm>
            <a:off x="0" y="981075"/>
            <a:ext cx="9144000" cy="0"/>
          </a:xfrm>
          <a:prstGeom prst="line">
            <a:avLst/>
          </a:prstGeom>
          <a:noFill/>
          <a:ln w="38100">
            <a:solidFill>
              <a:srgbClr val="1E7FB8"/>
            </a:solidFill>
            <a:round/>
            <a:headEnd/>
            <a:tailEnd/>
          </a:ln>
          <a:effectLst>
            <a:outerShdw dist="28398" dir="1593903" rotWithShape="0">
              <a:srgbClr val="969696"/>
            </a:outerShdw>
          </a:effectLst>
          <a:extLst>
            <a:ext uri="{909E8E84-426E-40DD-AFC4-6F175D3DCCD1}">
              <a14:hiddenFill xmlns:a14="http://schemas.microsoft.com/office/drawing/2010/main">
                <a:noFill/>
              </a14:hiddenFill>
            </a:ext>
          </a:extLst>
        </p:spPr>
        <p:txBody>
          <a:bodyPr lIns="0" tIns="0" rIns="0" bIns="0"/>
          <a:lstStyle/>
          <a:p>
            <a:endParaRPr lang="en-CA"/>
          </a:p>
        </p:txBody>
      </p:sp>
      <p:sp>
        <p:nvSpPr>
          <p:cNvPr id="3" name="Shape 372"/>
          <p:cNvSpPr>
            <a:spLocks noChangeArrowheads="1"/>
          </p:cNvSpPr>
          <p:nvPr/>
        </p:nvSpPr>
        <p:spPr bwMode="auto">
          <a:xfrm>
            <a:off x="1588" y="6107113"/>
            <a:ext cx="9144000" cy="750887"/>
          </a:xfrm>
          <a:prstGeom prst="rect">
            <a:avLst/>
          </a:prstGeom>
          <a:solidFill>
            <a:srgbClr val="1E7FB8"/>
          </a:solidFill>
          <a:ln>
            <a:noFill/>
          </a:ln>
          <a:extLst/>
        </p:spPr>
        <p:txBody>
          <a:bodyPr lIns="0" tIns="0" rIns="0" bIns="0" anchor="ct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endParaRPr lang="en-US" altLang="en-US">
              <a:solidFill>
                <a:srgbClr val="000000"/>
              </a:solidFill>
              <a:latin typeface="Times New Roman" pitchFamily="18" charset="0"/>
            </a:endParaRPr>
          </a:p>
        </p:txBody>
      </p:sp>
      <p:sp>
        <p:nvSpPr>
          <p:cNvPr id="4" name="Shape 373"/>
          <p:cNvSpPr>
            <a:spLocks noChangeArrowheads="1"/>
          </p:cNvSpPr>
          <p:nvPr/>
        </p:nvSpPr>
        <p:spPr bwMode="auto">
          <a:xfrm>
            <a:off x="768350" y="6340475"/>
            <a:ext cx="3062288" cy="355600"/>
          </a:xfrm>
          <a:prstGeom prst="rect">
            <a:avLst/>
          </a:prstGeom>
          <a:noFill/>
          <a:ln>
            <a:noFill/>
          </a:ln>
          <a:extLst/>
        </p:spPr>
        <p:txBody>
          <a:bodyPr lIns="0" tIns="0" rIns="0" bIns="0">
            <a:spAutoFit/>
          </a:bodyP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r>
              <a:rPr lang="en-US" altLang="en-US" sz="1200" b="1">
                <a:solidFill>
                  <a:srgbClr val="FFFFFF"/>
                </a:solidFill>
                <a:latin typeface="Arial Narrow" pitchFamily="34" charset="0"/>
                <a:sym typeface="Arial Narrow" pitchFamily="34" charset="0"/>
              </a:rPr>
              <a:t>Pandemic and Epidemic Diseases department</a:t>
            </a:r>
          </a:p>
        </p:txBody>
      </p:sp>
      <p:sp>
        <p:nvSpPr>
          <p:cNvPr id="5" name="Shape 374"/>
          <p:cNvSpPr>
            <a:spLocks noGrp="1"/>
          </p:cNvSpPr>
          <p:nvPr>
            <p:ph type="sldNum" sz="quarter" idx="10"/>
          </p:nvPr>
        </p:nvSpPr>
        <p:spPr>
          <a:xfrm>
            <a:off x="311150" y="6318250"/>
            <a:ext cx="355600" cy="330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latin typeface="Times New Roman" pitchFamily="18" charset="0"/>
                <a:cs typeface="Times New Roman" pitchFamily="18" charset="0"/>
                <a:sym typeface="Times New Roman" pitchFamily="18" charset="0"/>
              </a:defRPr>
            </a:lvl1pPr>
          </a:lstStyle>
          <a:p>
            <a:fld id="{B3DCE7FF-B845-4A5D-8386-319A18494FAD}" type="slidenum">
              <a:rPr lang="en-US" altLang="en-US"/>
              <a:pPr/>
              <a:t>‹#›</a:t>
            </a:fld>
            <a:endParaRPr lang="en-US" altLang="en-US"/>
          </a:p>
        </p:txBody>
      </p:sp>
    </p:spTree>
    <p:extLst>
      <p:ext uri="{BB962C8B-B14F-4D97-AF65-F5344CB8AC3E}">
        <p14:creationId xmlns:p14="http://schemas.microsoft.com/office/powerpoint/2010/main" val="60458079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736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0"/>
            <a:ext cx="6727682" cy="604736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821672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9" y="2130976"/>
            <a:ext cx="7772943" cy="1470086"/>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057" y="3886153"/>
            <a:ext cx="6401886" cy="1752295"/>
          </a:xfrm>
        </p:spPr>
        <p:txBody>
          <a:bodyPr/>
          <a:lstStyle>
            <a:lvl1pPr marL="0" indent="0" algn="ctr">
              <a:buNone/>
              <a:defRPr/>
            </a:lvl1pPr>
            <a:lvl2pPr marL="400736" indent="0" algn="ctr">
              <a:buNone/>
              <a:defRPr/>
            </a:lvl2pPr>
            <a:lvl3pPr marL="801472" indent="0" algn="ctr">
              <a:buNone/>
              <a:defRPr/>
            </a:lvl3pPr>
            <a:lvl4pPr marL="1202207" indent="0" algn="ctr">
              <a:buNone/>
              <a:defRPr/>
            </a:lvl4pPr>
            <a:lvl5pPr marL="1602943" indent="0" algn="ctr">
              <a:buNone/>
              <a:defRPr/>
            </a:lvl5pPr>
            <a:lvl6pPr marL="2003679" indent="0" algn="ctr">
              <a:buNone/>
              <a:defRPr/>
            </a:lvl6pPr>
            <a:lvl7pPr marL="2404415" indent="0" algn="ctr">
              <a:buNone/>
              <a:defRPr/>
            </a:lvl7pPr>
            <a:lvl8pPr marL="2805151" indent="0" algn="ctr">
              <a:buNone/>
              <a:defRPr/>
            </a:lvl8pPr>
            <a:lvl9pPr marL="3205886"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755305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290719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GB"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GB" smtClean="0"/>
              <a:t>Click to edit Master text styles</a:t>
            </a:r>
          </a:p>
        </p:txBody>
      </p:sp>
    </p:spTree>
    <p:extLst>
      <p:ext uri="{BB962C8B-B14F-4D97-AF65-F5344CB8AC3E}">
        <p14:creationId xmlns:p14="http://schemas.microsoft.com/office/powerpoint/2010/main" val="11229083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68332" y="1337620"/>
            <a:ext cx="4008644"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9856389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04996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0347997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4160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GB"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37743426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GB"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US" noProof="0" smtClean="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28668089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67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68332" y="1337620"/>
            <a:ext cx="4008644"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215790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736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0"/>
            <a:ext cx="6727682" cy="604736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409561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68332" y="1337620"/>
            <a:ext cx="4008644"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413453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8332" y="1337620"/>
            <a:ext cx="8148965" cy="4709745"/>
          </a:xfrm>
        </p:spPr>
        <p:txBody>
          <a:bodyPr/>
          <a:lstStyle/>
          <a:p>
            <a:pPr lvl="0"/>
            <a:endParaRPr lang="en-US" noProof="0" smtClean="0"/>
          </a:p>
        </p:txBody>
      </p:sp>
    </p:spTree>
    <p:extLst>
      <p:ext uri="{BB962C8B-B14F-4D97-AF65-F5344CB8AC3E}">
        <p14:creationId xmlns:p14="http://schemas.microsoft.com/office/powerpoint/2010/main" val="20054195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9" y="2130976"/>
            <a:ext cx="7772943" cy="1470086"/>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057" y="3886153"/>
            <a:ext cx="6401886" cy="1752295"/>
          </a:xfrm>
        </p:spPr>
        <p:txBody>
          <a:bodyPr/>
          <a:lstStyle>
            <a:lvl1pPr marL="0" indent="0" algn="ctr">
              <a:buNone/>
              <a:defRPr/>
            </a:lvl1pPr>
            <a:lvl2pPr marL="400736" indent="0" algn="ctr">
              <a:buNone/>
              <a:defRPr/>
            </a:lvl2pPr>
            <a:lvl3pPr marL="801472" indent="0" algn="ctr">
              <a:buNone/>
              <a:defRPr/>
            </a:lvl3pPr>
            <a:lvl4pPr marL="1202207" indent="0" algn="ctr">
              <a:buNone/>
              <a:defRPr/>
            </a:lvl4pPr>
            <a:lvl5pPr marL="1602943" indent="0" algn="ctr">
              <a:buNone/>
              <a:defRPr/>
            </a:lvl5pPr>
            <a:lvl6pPr marL="2003679" indent="0" algn="ctr">
              <a:buNone/>
              <a:defRPr/>
            </a:lvl6pPr>
            <a:lvl7pPr marL="2404415" indent="0" algn="ctr">
              <a:buNone/>
              <a:defRPr/>
            </a:lvl7pPr>
            <a:lvl8pPr marL="2805151" indent="0" algn="ctr">
              <a:buNone/>
              <a:defRPr/>
            </a:lvl8pPr>
            <a:lvl9pPr marL="3205886"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8796311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761506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GB"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GB" smtClean="0"/>
              <a:t>Click to edit Master text styles</a:t>
            </a:r>
          </a:p>
        </p:txBody>
      </p:sp>
    </p:spTree>
    <p:extLst>
      <p:ext uri="{BB962C8B-B14F-4D97-AF65-F5344CB8AC3E}">
        <p14:creationId xmlns:p14="http://schemas.microsoft.com/office/powerpoint/2010/main" val="30892105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68332" y="1337620"/>
            <a:ext cx="4008644"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087954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814089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6486890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6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8332" y="1337620"/>
            <a:ext cx="8148965" cy="4709745"/>
          </a:xfrm>
        </p:spPr>
        <p:txBody>
          <a:bodyPr/>
          <a:lstStyle/>
          <a:p>
            <a:pPr lvl="0"/>
            <a:endParaRPr lang="en-US" noProof="0" smtClean="0"/>
          </a:p>
        </p:txBody>
      </p:sp>
    </p:spTree>
    <p:extLst>
      <p:ext uri="{BB962C8B-B14F-4D97-AF65-F5344CB8AC3E}">
        <p14:creationId xmlns:p14="http://schemas.microsoft.com/office/powerpoint/2010/main" val="2221229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GB"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26462595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GB"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US" noProof="0" smtClean="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1188658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473194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736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0"/>
            <a:ext cx="6727682" cy="604736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260127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68332" y="1337620"/>
            <a:ext cx="4008644"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5452900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8332" y="1337620"/>
            <a:ext cx="8148965" cy="4709745"/>
          </a:xfrm>
        </p:spPr>
        <p:txBody>
          <a:bodyPr/>
          <a:lstStyle/>
          <a:p>
            <a:pPr lvl="0"/>
            <a:endParaRPr lang="en-US" noProof="0" smtClean="0"/>
          </a:p>
        </p:txBody>
      </p:sp>
    </p:spTree>
    <p:extLst>
      <p:ext uri="{BB962C8B-B14F-4D97-AF65-F5344CB8AC3E}">
        <p14:creationId xmlns:p14="http://schemas.microsoft.com/office/powerpoint/2010/main" val="3254600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9" y="2130976"/>
            <a:ext cx="7772943" cy="1470086"/>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057" y="3886153"/>
            <a:ext cx="6401886" cy="1752295"/>
          </a:xfrm>
        </p:spPr>
        <p:txBody>
          <a:bodyPr/>
          <a:lstStyle>
            <a:lvl1pPr marL="0" indent="0" algn="ctr">
              <a:buNone/>
              <a:defRPr/>
            </a:lvl1pPr>
            <a:lvl2pPr marL="400736" indent="0" algn="ctr">
              <a:buNone/>
              <a:defRPr/>
            </a:lvl2pPr>
            <a:lvl3pPr marL="801472" indent="0" algn="ctr">
              <a:buNone/>
              <a:defRPr/>
            </a:lvl3pPr>
            <a:lvl4pPr marL="1202207" indent="0" algn="ctr">
              <a:buNone/>
              <a:defRPr/>
            </a:lvl4pPr>
            <a:lvl5pPr marL="1602943" indent="0" algn="ctr">
              <a:buNone/>
              <a:defRPr/>
            </a:lvl5pPr>
            <a:lvl6pPr marL="2003679" indent="0" algn="ctr">
              <a:buNone/>
              <a:defRPr/>
            </a:lvl6pPr>
            <a:lvl7pPr marL="2404415" indent="0" algn="ctr">
              <a:buNone/>
              <a:defRPr/>
            </a:lvl7pPr>
            <a:lvl8pPr marL="2805151" indent="0" algn="ctr">
              <a:buNone/>
              <a:defRPr/>
            </a:lvl8pPr>
            <a:lvl9pPr marL="3205886"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91431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596520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GB"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GB" smtClean="0"/>
              <a:t>Click to edit Master text styles</a:t>
            </a:r>
          </a:p>
        </p:txBody>
      </p:sp>
    </p:spTree>
    <p:extLst>
      <p:ext uri="{BB962C8B-B14F-4D97-AF65-F5344CB8AC3E}">
        <p14:creationId xmlns:p14="http://schemas.microsoft.com/office/powerpoint/2010/main" val="6058657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68332" y="1337620"/>
            <a:ext cx="4008644"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71686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9" y="2130976"/>
            <a:ext cx="7772943" cy="1470086"/>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057" y="3886153"/>
            <a:ext cx="6401886" cy="1752295"/>
          </a:xfrm>
        </p:spPr>
        <p:txBody>
          <a:bodyPr/>
          <a:lstStyle>
            <a:lvl1pPr marL="0" indent="0" algn="ctr">
              <a:buNone/>
              <a:defRPr/>
            </a:lvl1pPr>
            <a:lvl2pPr marL="400736" indent="0" algn="ctr">
              <a:buNone/>
              <a:defRPr/>
            </a:lvl2pPr>
            <a:lvl3pPr marL="801472" indent="0" algn="ctr">
              <a:buNone/>
              <a:defRPr/>
            </a:lvl3pPr>
            <a:lvl4pPr marL="1202207" indent="0" algn="ctr">
              <a:buNone/>
              <a:defRPr/>
            </a:lvl4pPr>
            <a:lvl5pPr marL="1602943" indent="0" algn="ctr">
              <a:buNone/>
              <a:defRPr/>
            </a:lvl5pPr>
            <a:lvl6pPr marL="2003679" indent="0" algn="ctr">
              <a:buNone/>
              <a:defRPr/>
            </a:lvl6pPr>
            <a:lvl7pPr marL="2404415" indent="0" algn="ctr">
              <a:buNone/>
              <a:defRPr/>
            </a:lvl7pPr>
            <a:lvl8pPr marL="2805151" indent="0" algn="ctr">
              <a:buNone/>
              <a:defRPr/>
            </a:lvl8pPr>
            <a:lvl9pPr marL="3205886"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5052066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833636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1075292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8279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GB"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15347061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GB"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US" noProof="0" smtClean="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10584719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9035685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736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0"/>
            <a:ext cx="6727682" cy="604736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363816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68332" y="1337620"/>
            <a:ext cx="4008644"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324898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8332" y="1337620"/>
            <a:ext cx="8148965" cy="4709745"/>
          </a:xfrm>
        </p:spPr>
        <p:txBody>
          <a:bodyPr/>
          <a:lstStyle/>
          <a:p>
            <a:pPr lvl="0"/>
            <a:endParaRPr lang="en-US" noProof="0" smtClean="0"/>
          </a:p>
        </p:txBody>
      </p:sp>
    </p:spTree>
    <p:extLst>
      <p:ext uri="{BB962C8B-B14F-4D97-AF65-F5344CB8AC3E}">
        <p14:creationId xmlns:p14="http://schemas.microsoft.com/office/powerpoint/2010/main" val="40076408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3204F08-83E6-4344-9396-4F72961D045D}" type="slidenum">
              <a:rPr lang="en-US" altLang="en-US"/>
              <a:pPr/>
              <a:t>‹#›</a:t>
            </a:fld>
            <a:endParaRPr lang="en-US" altLang="en-US"/>
          </a:p>
        </p:txBody>
      </p:sp>
    </p:spTree>
    <p:extLst>
      <p:ext uri="{BB962C8B-B14F-4D97-AF65-F5344CB8AC3E}">
        <p14:creationId xmlns:p14="http://schemas.microsoft.com/office/powerpoint/2010/main" val="103085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012466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19969769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21013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43332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3160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36598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41227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9755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37197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44591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781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GB"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GB" smtClean="0"/>
              <a:t>Click to edit Master text styles</a:t>
            </a:r>
          </a:p>
        </p:txBody>
      </p:sp>
    </p:spTree>
    <p:extLst>
      <p:ext uri="{BB962C8B-B14F-4D97-AF65-F5344CB8AC3E}">
        <p14:creationId xmlns:p14="http://schemas.microsoft.com/office/powerpoint/2010/main" val="4023061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44509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70387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371"/>
          <p:cNvSpPr>
            <a:spLocks noChangeShapeType="1"/>
          </p:cNvSpPr>
          <p:nvPr/>
        </p:nvSpPr>
        <p:spPr bwMode="auto">
          <a:xfrm>
            <a:off x="0" y="981075"/>
            <a:ext cx="9144000" cy="0"/>
          </a:xfrm>
          <a:prstGeom prst="line">
            <a:avLst/>
          </a:prstGeom>
          <a:noFill/>
          <a:ln w="38100">
            <a:solidFill>
              <a:srgbClr val="1E7FB8"/>
            </a:solidFill>
            <a:round/>
            <a:headEnd/>
            <a:tailEnd/>
          </a:ln>
          <a:effectLst>
            <a:outerShdw dist="28398" dir="1593903" rotWithShape="0">
              <a:srgbClr val="969696"/>
            </a:outerShdw>
          </a:effectLst>
          <a:extLst>
            <a:ext uri="{909E8E84-426E-40DD-AFC4-6F175D3DCCD1}">
              <a14:hiddenFill xmlns:a14="http://schemas.microsoft.com/office/drawing/2010/main">
                <a:noFill/>
              </a14:hiddenFill>
            </a:ext>
          </a:extLst>
        </p:spPr>
        <p:txBody>
          <a:bodyPr lIns="0" tIns="0" rIns="0" bIns="0"/>
          <a:lstStyle/>
          <a:p>
            <a:endParaRPr lang="en-CA"/>
          </a:p>
        </p:txBody>
      </p:sp>
      <p:sp>
        <p:nvSpPr>
          <p:cNvPr id="3" name="Shape 372"/>
          <p:cNvSpPr>
            <a:spLocks noChangeArrowheads="1"/>
          </p:cNvSpPr>
          <p:nvPr/>
        </p:nvSpPr>
        <p:spPr bwMode="auto">
          <a:xfrm>
            <a:off x="1588" y="6107113"/>
            <a:ext cx="9144000" cy="750887"/>
          </a:xfrm>
          <a:prstGeom prst="rect">
            <a:avLst/>
          </a:prstGeom>
          <a:solidFill>
            <a:srgbClr val="1E7FB8"/>
          </a:solidFill>
          <a:ln>
            <a:noFill/>
          </a:ln>
          <a:extLst/>
        </p:spPr>
        <p:txBody>
          <a:bodyPr lIns="0" tIns="0" rIns="0" bIns="0" anchor="ct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endParaRPr lang="en-US" altLang="en-US">
              <a:solidFill>
                <a:srgbClr val="000000"/>
              </a:solidFill>
              <a:latin typeface="Times New Roman" pitchFamily="18" charset="0"/>
            </a:endParaRPr>
          </a:p>
        </p:txBody>
      </p:sp>
      <p:sp>
        <p:nvSpPr>
          <p:cNvPr id="4" name="Shape 373"/>
          <p:cNvSpPr>
            <a:spLocks noChangeArrowheads="1"/>
          </p:cNvSpPr>
          <p:nvPr/>
        </p:nvSpPr>
        <p:spPr bwMode="auto">
          <a:xfrm>
            <a:off x="768350" y="6340475"/>
            <a:ext cx="3062288" cy="355600"/>
          </a:xfrm>
          <a:prstGeom prst="rect">
            <a:avLst/>
          </a:prstGeom>
          <a:noFill/>
          <a:ln>
            <a:noFill/>
          </a:ln>
          <a:extLst/>
        </p:spPr>
        <p:txBody>
          <a:bodyPr lIns="0" tIns="0" rIns="0" bIns="0">
            <a:spAutoFit/>
          </a:bodyP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r>
              <a:rPr lang="en-US" altLang="en-US" sz="1200" b="1">
                <a:solidFill>
                  <a:srgbClr val="FFFFFF"/>
                </a:solidFill>
                <a:latin typeface="Arial Narrow" pitchFamily="34" charset="0"/>
                <a:sym typeface="Arial Narrow" pitchFamily="34" charset="0"/>
              </a:rPr>
              <a:t>Pandemic and Epidemic Diseases department</a:t>
            </a:r>
          </a:p>
        </p:txBody>
      </p:sp>
      <p:sp>
        <p:nvSpPr>
          <p:cNvPr id="5" name="Shape 374"/>
          <p:cNvSpPr>
            <a:spLocks noGrp="1"/>
          </p:cNvSpPr>
          <p:nvPr>
            <p:ph type="sldNum" sz="quarter" idx="10"/>
          </p:nvPr>
        </p:nvSpPr>
        <p:spPr>
          <a:xfrm>
            <a:off x="311150" y="6318250"/>
            <a:ext cx="355600" cy="330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latin typeface="Times New Roman" pitchFamily="18" charset="0"/>
                <a:cs typeface="Times New Roman" pitchFamily="18" charset="0"/>
                <a:sym typeface="Times New Roman" pitchFamily="18" charset="0"/>
              </a:defRPr>
            </a:lvl1pPr>
          </a:lstStyle>
          <a:p>
            <a:fld id="{49ACE9E1-5968-482A-A4AD-034AA5F6D406}" type="slidenum">
              <a:rPr lang="en-US" altLang="en-US"/>
              <a:pPr/>
              <a:t>‹#›</a:t>
            </a:fld>
            <a:endParaRPr lang="en-US" altLang="en-US"/>
          </a:p>
        </p:txBody>
      </p:sp>
    </p:spTree>
    <p:extLst>
      <p:ext uri="{BB962C8B-B14F-4D97-AF65-F5344CB8AC3E}">
        <p14:creationId xmlns:p14="http://schemas.microsoft.com/office/powerpoint/2010/main" val="2413223507"/>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cstate="email">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AA367A76-7AB3-472D-8FB4-9A55D6391C73}" type="slidenum">
              <a:rPr lang="en-US" altLang="en-US"/>
              <a:pPr/>
              <a:t>‹#›</a:t>
            </a:fld>
            <a:endParaRPr lang="en-US" altLang="en-US"/>
          </a:p>
        </p:txBody>
      </p:sp>
    </p:spTree>
    <p:extLst>
      <p:ext uri="{BB962C8B-B14F-4D97-AF65-F5344CB8AC3E}">
        <p14:creationId xmlns:p14="http://schemas.microsoft.com/office/powerpoint/2010/main" val="14094474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24918020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709361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6561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5081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93472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368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68332" y="1337620"/>
            <a:ext cx="4008644"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379946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4133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95690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51040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0078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338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1807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281549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C20DCDD3-B3F6-4DEB-B393-E6DBD36E4C30}" type="slidenum">
              <a:rPr lang="en-US" altLang="en-US"/>
              <a:pPr/>
              <a:t>‹#›</a:t>
            </a:fld>
            <a:endParaRPr lang="en-US" altLang="en-US"/>
          </a:p>
        </p:txBody>
      </p:sp>
    </p:spTree>
    <p:extLst>
      <p:ext uri="{BB962C8B-B14F-4D97-AF65-F5344CB8AC3E}">
        <p14:creationId xmlns:p14="http://schemas.microsoft.com/office/powerpoint/2010/main" val="14306455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30994843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53917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2567552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79600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7260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2372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36608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179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96315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40609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66667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01069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385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9437147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371"/>
          <p:cNvSpPr>
            <a:spLocks noChangeShapeType="1"/>
          </p:cNvSpPr>
          <p:nvPr/>
        </p:nvSpPr>
        <p:spPr bwMode="auto">
          <a:xfrm>
            <a:off x="0" y="981075"/>
            <a:ext cx="9144000" cy="0"/>
          </a:xfrm>
          <a:prstGeom prst="line">
            <a:avLst/>
          </a:prstGeom>
          <a:noFill/>
          <a:ln w="38100">
            <a:solidFill>
              <a:srgbClr val="1E7FB8"/>
            </a:solidFill>
            <a:round/>
            <a:headEnd/>
            <a:tailEnd/>
          </a:ln>
          <a:effectLst>
            <a:outerShdw dist="28398" dir="1593903" rotWithShape="0">
              <a:srgbClr val="969696"/>
            </a:outerShdw>
          </a:effectLst>
          <a:extLst>
            <a:ext uri="{909E8E84-426E-40DD-AFC4-6F175D3DCCD1}">
              <a14:hiddenFill xmlns:a14="http://schemas.microsoft.com/office/drawing/2010/main">
                <a:noFill/>
              </a14:hiddenFill>
            </a:ext>
          </a:extLst>
        </p:spPr>
        <p:txBody>
          <a:bodyPr lIns="0" tIns="0" rIns="0" bIns="0"/>
          <a:lstStyle/>
          <a:p>
            <a:endParaRPr lang="en-CA"/>
          </a:p>
        </p:txBody>
      </p:sp>
      <p:sp>
        <p:nvSpPr>
          <p:cNvPr id="3" name="Shape 372"/>
          <p:cNvSpPr>
            <a:spLocks noChangeArrowheads="1"/>
          </p:cNvSpPr>
          <p:nvPr/>
        </p:nvSpPr>
        <p:spPr bwMode="auto">
          <a:xfrm>
            <a:off x="1588" y="6107113"/>
            <a:ext cx="9144000" cy="750887"/>
          </a:xfrm>
          <a:prstGeom prst="rect">
            <a:avLst/>
          </a:prstGeom>
          <a:solidFill>
            <a:srgbClr val="1E7FB8"/>
          </a:solidFill>
          <a:ln>
            <a:noFill/>
          </a:ln>
          <a:extLst/>
        </p:spPr>
        <p:txBody>
          <a:bodyPr lIns="0" tIns="0" rIns="0" bIns="0" anchor="ct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endParaRPr lang="en-US" altLang="en-US">
              <a:solidFill>
                <a:srgbClr val="000000"/>
              </a:solidFill>
              <a:latin typeface="Times New Roman" pitchFamily="18" charset="0"/>
            </a:endParaRPr>
          </a:p>
        </p:txBody>
      </p:sp>
      <p:sp>
        <p:nvSpPr>
          <p:cNvPr id="4" name="Shape 373"/>
          <p:cNvSpPr>
            <a:spLocks noChangeArrowheads="1"/>
          </p:cNvSpPr>
          <p:nvPr/>
        </p:nvSpPr>
        <p:spPr bwMode="auto">
          <a:xfrm>
            <a:off x="768350" y="6340475"/>
            <a:ext cx="3062288" cy="355600"/>
          </a:xfrm>
          <a:prstGeom prst="rect">
            <a:avLst/>
          </a:prstGeom>
          <a:noFill/>
          <a:ln>
            <a:noFill/>
          </a:ln>
          <a:extLst/>
        </p:spPr>
        <p:txBody>
          <a:bodyPr lIns="0" tIns="0" rIns="0" bIns="0">
            <a:spAutoFit/>
          </a:bodyP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r>
              <a:rPr lang="en-US" altLang="en-US" sz="1200" b="1">
                <a:solidFill>
                  <a:srgbClr val="FFFFFF"/>
                </a:solidFill>
                <a:latin typeface="Arial Narrow" pitchFamily="34" charset="0"/>
                <a:sym typeface="Arial Narrow" pitchFamily="34" charset="0"/>
              </a:rPr>
              <a:t>Pandemic and Epidemic Diseases department</a:t>
            </a:r>
          </a:p>
        </p:txBody>
      </p:sp>
      <p:sp>
        <p:nvSpPr>
          <p:cNvPr id="5" name="Shape 374"/>
          <p:cNvSpPr>
            <a:spLocks noGrp="1"/>
          </p:cNvSpPr>
          <p:nvPr>
            <p:ph type="sldNum" sz="quarter" idx="10"/>
          </p:nvPr>
        </p:nvSpPr>
        <p:spPr>
          <a:xfrm>
            <a:off x="311150" y="6318250"/>
            <a:ext cx="355600" cy="330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latin typeface="Times New Roman" pitchFamily="18" charset="0"/>
                <a:cs typeface="Times New Roman" pitchFamily="18" charset="0"/>
                <a:sym typeface="Times New Roman" pitchFamily="18" charset="0"/>
              </a:defRPr>
            </a:lvl1pPr>
          </a:lstStyle>
          <a:p>
            <a:fld id="{D04443E0-22ED-4FDA-80A7-5C73427B2C91}" type="slidenum">
              <a:rPr lang="en-US" altLang="en-US"/>
              <a:pPr/>
              <a:t>‹#›</a:t>
            </a:fld>
            <a:endParaRPr lang="en-US" altLang="en-US"/>
          </a:p>
        </p:txBody>
      </p:sp>
    </p:spTree>
    <p:extLst>
      <p:ext uri="{BB962C8B-B14F-4D97-AF65-F5344CB8AC3E}">
        <p14:creationId xmlns:p14="http://schemas.microsoft.com/office/powerpoint/2010/main" val="21426504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69114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22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GB"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1003391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GB"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US" noProof="0" smtClean="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2778506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2596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736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0" y="0"/>
            <a:ext cx="6727682" cy="604736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50264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68332" y="1337620"/>
            <a:ext cx="4008644"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60864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229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8332" y="1337620"/>
            <a:ext cx="8148965" cy="4709745"/>
          </a:xfrm>
        </p:spPr>
        <p:txBody>
          <a:bodyPr/>
          <a:lstStyle/>
          <a:p>
            <a:pPr lvl="0"/>
            <a:endParaRPr lang="en-US" noProof="0" smtClean="0"/>
          </a:p>
        </p:txBody>
      </p:sp>
    </p:spTree>
    <p:extLst>
      <p:ext uri="{BB962C8B-B14F-4D97-AF65-F5344CB8AC3E}">
        <p14:creationId xmlns:p14="http://schemas.microsoft.com/office/powerpoint/2010/main" val="1786302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1B0C9598-AA76-41C7-9AF2-0F6A2F72F85E}" type="slidenum">
              <a:rPr lang="en-US" altLang="en-US"/>
              <a:pPr/>
              <a:t>‹#›</a:t>
            </a:fld>
            <a:endParaRPr lang="en-US" altLang="en-US"/>
          </a:p>
        </p:txBody>
      </p:sp>
    </p:spTree>
    <p:extLst>
      <p:ext uri="{BB962C8B-B14F-4D97-AF65-F5344CB8AC3E}">
        <p14:creationId xmlns:p14="http://schemas.microsoft.com/office/powerpoint/2010/main" val="3128521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2041981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385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GB"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GB" smtClean="0"/>
              <a:t>Click to edit Master text styles</a:t>
            </a:r>
          </a:p>
        </p:txBody>
      </p:sp>
    </p:spTree>
    <p:extLst>
      <p:ext uri="{BB962C8B-B14F-4D97-AF65-F5344CB8AC3E}">
        <p14:creationId xmlns:p14="http://schemas.microsoft.com/office/powerpoint/2010/main" val="2097677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036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929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607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7260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42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7512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963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819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4300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55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68332" y="1337620"/>
            <a:ext cx="4008644"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07295" y="1337620"/>
            <a:ext cx="4010002" cy="470974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55768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52E621DE-1236-4F3A-B289-289CE000DD43}" type="slidenum">
              <a:rPr lang="en-US" altLang="en-US"/>
              <a:pPr/>
              <a:t>‹#›</a:t>
            </a:fld>
            <a:endParaRPr lang="en-US" altLang="en-US"/>
          </a:p>
        </p:txBody>
      </p:sp>
    </p:spTree>
    <p:extLst>
      <p:ext uri="{BB962C8B-B14F-4D97-AF65-F5344CB8AC3E}">
        <p14:creationId xmlns:p14="http://schemas.microsoft.com/office/powerpoint/2010/main" val="2156024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1428103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09970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3457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2189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307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95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060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01932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522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00137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926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687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67357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371"/>
          <p:cNvSpPr>
            <a:spLocks noChangeShapeType="1"/>
          </p:cNvSpPr>
          <p:nvPr/>
        </p:nvSpPr>
        <p:spPr bwMode="auto">
          <a:xfrm>
            <a:off x="0" y="981075"/>
            <a:ext cx="9144000" cy="0"/>
          </a:xfrm>
          <a:prstGeom prst="line">
            <a:avLst/>
          </a:prstGeom>
          <a:noFill/>
          <a:ln w="38100">
            <a:solidFill>
              <a:srgbClr val="1E7FB8"/>
            </a:solidFill>
            <a:round/>
            <a:headEnd/>
            <a:tailEnd/>
          </a:ln>
          <a:effectLst>
            <a:outerShdw dist="28398" dir="1593903" rotWithShape="0">
              <a:srgbClr val="969696"/>
            </a:outerShdw>
          </a:effectLst>
          <a:extLst>
            <a:ext uri="{909E8E84-426E-40DD-AFC4-6F175D3DCCD1}">
              <a14:hiddenFill xmlns:a14="http://schemas.microsoft.com/office/drawing/2010/main">
                <a:noFill/>
              </a14:hiddenFill>
            </a:ext>
          </a:extLst>
        </p:spPr>
        <p:txBody>
          <a:bodyPr lIns="0" tIns="0" rIns="0" bIns="0"/>
          <a:lstStyle/>
          <a:p>
            <a:endParaRPr lang="en-CA"/>
          </a:p>
        </p:txBody>
      </p:sp>
      <p:sp>
        <p:nvSpPr>
          <p:cNvPr id="3" name="Shape 372"/>
          <p:cNvSpPr>
            <a:spLocks noChangeArrowheads="1"/>
          </p:cNvSpPr>
          <p:nvPr/>
        </p:nvSpPr>
        <p:spPr bwMode="auto">
          <a:xfrm>
            <a:off x="1588" y="6107113"/>
            <a:ext cx="9144000" cy="750887"/>
          </a:xfrm>
          <a:prstGeom prst="rect">
            <a:avLst/>
          </a:prstGeom>
          <a:solidFill>
            <a:srgbClr val="1E7FB8"/>
          </a:solidFill>
          <a:ln>
            <a:noFill/>
          </a:ln>
          <a:extLst/>
        </p:spPr>
        <p:txBody>
          <a:bodyPr lIns="0" tIns="0" rIns="0" bIns="0" anchor="ct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endParaRPr lang="en-US" altLang="en-US">
              <a:solidFill>
                <a:srgbClr val="000000"/>
              </a:solidFill>
              <a:latin typeface="Times New Roman" pitchFamily="18" charset="0"/>
            </a:endParaRPr>
          </a:p>
        </p:txBody>
      </p:sp>
      <p:sp>
        <p:nvSpPr>
          <p:cNvPr id="4" name="Shape 373"/>
          <p:cNvSpPr>
            <a:spLocks noChangeArrowheads="1"/>
          </p:cNvSpPr>
          <p:nvPr/>
        </p:nvSpPr>
        <p:spPr bwMode="auto">
          <a:xfrm>
            <a:off x="768350" y="6340475"/>
            <a:ext cx="3062288" cy="355600"/>
          </a:xfrm>
          <a:prstGeom prst="rect">
            <a:avLst/>
          </a:prstGeom>
          <a:noFill/>
          <a:ln>
            <a:noFill/>
          </a:ln>
          <a:extLst/>
        </p:spPr>
        <p:txBody>
          <a:bodyPr lIns="0" tIns="0" rIns="0" bIns="0">
            <a:spAutoFit/>
          </a:bodyP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r>
              <a:rPr lang="en-US" altLang="en-US" sz="1200" b="1">
                <a:solidFill>
                  <a:srgbClr val="FFFFFF"/>
                </a:solidFill>
                <a:latin typeface="Arial Narrow" pitchFamily="34" charset="0"/>
                <a:sym typeface="Arial Narrow" pitchFamily="34" charset="0"/>
              </a:rPr>
              <a:t>Pandemic and Epidemic Diseases department</a:t>
            </a:r>
          </a:p>
        </p:txBody>
      </p:sp>
      <p:sp>
        <p:nvSpPr>
          <p:cNvPr id="5" name="Shape 374"/>
          <p:cNvSpPr>
            <a:spLocks noGrp="1"/>
          </p:cNvSpPr>
          <p:nvPr>
            <p:ph type="sldNum" sz="quarter" idx="10"/>
          </p:nvPr>
        </p:nvSpPr>
        <p:spPr>
          <a:xfrm>
            <a:off x="311150" y="6318250"/>
            <a:ext cx="355600" cy="330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latin typeface="Times New Roman" pitchFamily="18" charset="0"/>
                <a:cs typeface="Times New Roman" pitchFamily="18" charset="0"/>
                <a:sym typeface="Times New Roman" pitchFamily="18" charset="0"/>
              </a:defRPr>
            </a:lvl1pPr>
          </a:lstStyle>
          <a:p>
            <a:fld id="{7F29D224-7908-4BF0-A040-FC7474F0DFAE}" type="slidenum">
              <a:rPr lang="en-US" altLang="en-US"/>
              <a:pPr/>
              <a:t>‹#›</a:t>
            </a:fld>
            <a:endParaRPr lang="en-US" altLang="en-US"/>
          </a:p>
        </p:txBody>
      </p:sp>
    </p:spTree>
    <p:extLst>
      <p:ext uri="{BB962C8B-B14F-4D97-AF65-F5344CB8AC3E}">
        <p14:creationId xmlns:p14="http://schemas.microsoft.com/office/powerpoint/2010/main" val="278375476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A842A05-FB79-4AAC-9639-61F821BB4EE0}" type="slidenum">
              <a:rPr lang="en-US" altLang="en-US"/>
              <a:pPr/>
              <a:t>‹#›</a:t>
            </a:fld>
            <a:endParaRPr lang="en-US" altLang="en-US"/>
          </a:p>
        </p:txBody>
      </p:sp>
    </p:spTree>
    <p:extLst>
      <p:ext uri="{BB962C8B-B14F-4D97-AF65-F5344CB8AC3E}">
        <p14:creationId xmlns:p14="http://schemas.microsoft.com/office/powerpoint/2010/main" val="1224623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4119762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73357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40900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436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326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106877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65040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627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4518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58682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4443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35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5032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371"/>
          <p:cNvSpPr>
            <a:spLocks noChangeShapeType="1"/>
          </p:cNvSpPr>
          <p:nvPr/>
        </p:nvSpPr>
        <p:spPr bwMode="auto">
          <a:xfrm>
            <a:off x="0" y="981075"/>
            <a:ext cx="9144000" cy="0"/>
          </a:xfrm>
          <a:prstGeom prst="line">
            <a:avLst/>
          </a:prstGeom>
          <a:noFill/>
          <a:ln w="38100">
            <a:solidFill>
              <a:srgbClr val="1E7FB8"/>
            </a:solidFill>
            <a:round/>
            <a:headEnd/>
            <a:tailEnd/>
          </a:ln>
          <a:effectLst>
            <a:outerShdw dist="28398" dir="1593903" rotWithShape="0">
              <a:srgbClr val="969696"/>
            </a:outerShdw>
          </a:effectLst>
          <a:extLst>
            <a:ext uri="{909E8E84-426E-40DD-AFC4-6F175D3DCCD1}">
              <a14:hiddenFill xmlns:a14="http://schemas.microsoft.com/office/drawing/2010/main">
                <a:noFill/>
              </a14:hiddenFill>
            </a:ext>
          </a:extLst>
        </p:spPr>
        <p:txBody>
          <a:bodyPr lIns="0" tIns="0" rIns="0" bIns="0"/>
          <a:lstStyle/>
          <a:p>
            <a:endParaRPr lang="en-CA"/>
          </a:p>
        </p:txBody>
      </p:sp>
      <p:sp>
        <p:nvSpPr>
          <p:cNvPr id="3" name="Shape 372"/>
          <p:cNvSpPr>
            <a:spLocks noChangeArrowheads="1"/>
          </p:cNvSpPr>
          <p:nvPr/>
        </p:nvSpPr>
        <p:spPr bwMode="auto">
          <a:xfrm>
            <a:off x="1588" y="6107113"/>
            <a:ext cx="9144000" cy="750887"/>
          </a:xfrm>
          <a:prstGeom prst="rect">
            <a:avLst/>
          </a:prstGeom>
          <a:solidFill>
            <a:srgbClr val="1E7FB8"/>
          </a:solidFill>
          <a:ln>
            <a:noFill/>
          </a:ln>
          <a:extLst/>
        </p:spPr>
        <p:txBody>
          <a:bodyPr lIns="0" tIns="0" rIns="0" bIns="0" anchor="ct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endParaRPr lang="en-US" altLang="en-US">
              <a:solidFill>
                <a:srgbClr val="000000"/>
              </a:solidFill>
              <a:latin typeface="Times New Roman" pitchFamily="18" charset="0"/>
            </a:endParaRPr>
          </a:p>
        </p:txBody>
      </p:sp>
      <p:sp>
        <p:nvSpPr>
          <p:cNvPr id="4" name="Shape 373"/>
          <p:cNvSpPr>
            <a:spLocks noChangeArrowheads="1"/>
          </p:cNvSpPr>
          <p:nvPr/>
        </p:nvSpPr>
        <p:spPr bwMode="auto">
          <a:xfrm>
            <a:off x="768350" y="6340475"/>
            <a:ext cx="3062288" cy="355600"/>
          </a:xfrm>
          <a:prstGeom prst="rect">
            <a:avLst/>
          </a:prstGeom>
          <a:noFill/>
          <a:ln>
            <a:noFill/>
          </a:ln>
          <a:extLst/>
        </p:spPr>
        <p:txBody>
          <a:bodyPr lIns="0" tIns="0" rIns="0" bIns="0">
            <a:spAutoFit/>
          </a:bodyP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r>
              <a:rPr lang="en-US" altLang="en-US" sz="1200" b="1">
                <a:solidFill>
                  <a:srgbClr val="FFFFFF"/>
                </a:solidFill>
                <a:latin typeface="Arial Narrow" pitchFamily="34" charset="0"/>
                <a:sym typeface="Arial Narrow" pitchFamily="34" charset="0"/>
              </a:rPr>
              <a:t>Pandemic and Epidemic Diseases department</a:t>
            </a:r>
          </a:p>
        </p:txBody>
      </p:sp>
      <p:sp>
        <p:nvSpPr>
          <p:cNvPr id="5" name="Shape 374"/>
          <p:cNvSpPr>
            <a:spLocks noGrp="1"/>
          </p:cNvSpPr>
          <p:nvPr>
            <p:ph type="sldNum" sz="quarter" idx="10"/>
          </p:nvPr>
        </p:nvSpPr>
        <p:spPr>
          <a:xfrm>
            <a:off x="311150" y="6318250"/>
            <a:ext cx="355600" cy="330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latin typeface="Times New Roman" pitchFamily="18" charset="0"/>
                <a:cs typeface="Times New Roman" pitchFamily="18" charset="0"/>
                <a:sym typeface="Times New Roman" pitchFamily="18" charset="0"/>
              </a:defRPr>
            </a:lvl1pPr>
          </a:lstStyle>
          <a:p>
            <a:fld id="{0EDD5402-A65D-4828-88FA-01DAC73CF75F}" type="slidenum">
              <a:rPr lang="en-US" altLang="en-US"/>
              <a:pPr/>
              <a:t>‹#›</a:t>
            </a:fld>
            <a:endParaRPr lang="en-US" altLang="en-US"/>
          </a:p>
        </p:txBody>
      </p:sp>
    </p:spTree>
    <p:extLst>
      <p:ext uri="{BB962C8B-B14F-4D97-AF65-F5344CB8AC3E}">
        <p14:creationId xmlns:p14="http://schemas.microsoft.com/office/powerpoint/2010/main" val="188676263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F1852544-FE72-4E57-A94A-6499F0D66891}" type="slidenum">
              <a:rPr lang="en-US" altLang="en-US"/>
              <a:pPr/>
              <a:t>‹#›</a:t>
            </a:fld>
            <a:endParaRPr lang="en-US" altLang="en-US"/>
          </a:p>
        </p:txBody>
      </p:sp>
    </p:spTree>
    <p:extLst>
      <p:ext uri="{BB962C8B-B14F-4D97-AF65-F5344CB8AC3E}">
        <p14:creationId xmlns:p14="http://schemas.microsoft.com/office/powerpoint/2010/main" val="4177783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285869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61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25790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73636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297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1720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8623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21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2514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6856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923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248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GB"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42662433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985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371"/>
          <p:cNvSpPr>
            <a:spLocks noChangeShapeType="1"/>
          </p:cNvSpPr>
          <p:nvPr/>
        </p:nvSpPr>
        <p:spPr bwMode="auto">
          <a:xfrm>
            <a:off x="0" y="981075"/>
            <a:ext cx="9144000" cy="0"/>
          </a:xfrm>
          <a:prstGeom prst="line">
            <a:avLst/>
          </a:prstGeom>
          <a:noFill/>
          <a:ln w="38100">
            <a:solidFill>
              <a:srgbClr val="1E7FB8"/>
            </a:solidFill>
            <a:round/>
            <a:headEnd/>
            <a:tailEnd/>
          </a:ln>
          <a:effectLst>
            <a:outerShdw dist="28398" dir="1593903" rotWithShape="0">
              <a:srgbClr val="969696"/>
            </a:outerShdw>
          </a:effectLst>
          <a:extLst>
            <a:ext uri="{909E8E84-426E-40DD-AFC4-6F175D3DCCD1}">
              <a14:hiddenFill xmlns:a14="http://schemas.microsoft.com/office/drawing/2010/main">
                <a:noFill/>
              </a14:hiddenFill>
            </a:ext>
          </a:extLst>
        </p:spPr>
        <p:txBody>
          <a:bodyPr lIns="0" tIns="0" rIns="0" bIns="0"/>
          <a:lstStyle/>
          <a:p>
            <a:endParaRPr lang="en-CA"/>
          </a:p>
        </p:txBody>
      </p:sp>
      <p:sp>
        <p:nvSpPr>
          <p:cNvPr id="3" name="Shape 372"/>
          <p:cNvSpPr>
            <a:spLocks noChangeArrowheads="1"/>
          </p:cNvSpPr>
          <p:nvPr/>
        </p:nvSpPr>
        <p:spPr bwMode="auto">
          <a:xfrm>
            <a:off x="1588" y="6107113"/>
            <a:ext cx="9144000" cy="750887"/>
          </a:xfrm>
          <a:prstGeom prst="rect">
            <a:avLst/>
          </a:prstGeom>
          <a:solidFill>
            <a:srgbClr val="1E7FB8"/>
          </a:solidFill>
          <a:ln>
            <a:noFill/>
          </a:ln>
          <a:extLst/>
        </p:spPr>
        <p:txBody>
          <a:bodyPr lIns="0" tIns="0" rIns="0" bIns="0" anchor="ct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endParaRPr lang="en-US" altLang="en-US">
              <a:solidFill>
                <a:srgbClr val="000000"/>
              </a:solidFill>
              <a:latin typeface="Times New Roman" pitchFamily="18" charset="0"/>
            </a:endParaRPr>
          </a:p>
        </p:txBody>
      </p:sp>
      <p:sp>
        <p:nvSpPr>
          <p:cNvPr id="4" name="Shape 373"/>
          <p:cNvSpPr>
            <a:spLocks noChangeArrowheads="1"/>
          </p:cNvSpPr>
          <p:nvPr/>
        </p:nvSpPr>
        <p:spPr bwMode="auto">
          <a:xfrm>
            <a:off x="768350" y="6340475"/>
            <a:ext cx="3062288" cy="355600"/>
          </a:xfrm>
          <a:prstGeom prst="rect">
            <a:avLst/>
          </a:prstGeom>
          <a:noFill/>
          <a:ln>
            <a:noFill/>
          </a:ln>
          <a:extLst/>
        </p:spPr>
        <p:txBody>
          <a:bodyPr lIns="0" tIns="0" rIns="0" bIns="0">
            <a:spAutoFit/>
          </a:bodyP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r>
              <a:rPr lang="en-US" altLang="en-US" sz="1200" b="1">
                <a:solidFill>
                  <a:srgbClr val="FFFFFF"/>
                </a:solidFill>
                <a:latin typeface="Arial Narrow" pitchFamily="34" charset="0"/>
                <a:sym typeface="Arial Narrow" pitchFamily="34" charset="0"/>
              </a:rPr>
              <a:t>Pandemic and Epidemic Diseases department</a:t>
            </a:r>
          </a:p>
        </p:txBody>
      </p:sp>
      <p:sp>
        <p:nvSpPr>
          <p:cNvPr id="5" name="Shape 374"/>
          <p:cNvSpPr>
            <a:spLocks noGrp="1"/>
          </p:cNvSpPr>
          <p:nvPr>
            <p:ph type="sldNum" sz="quarter" idx="10"/>
          </p:nvPr>
        </p:nvSpPr>
        <p:spPr>
          <a:xfrm>
            <a:off x="311150" y="6318250"/>
            <a:ext cx="355600" cy="330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latin typeface="Times New Roman" pitchFamily="18" charset="0"/>
                <a:cs typeface="Times New Roman" pitchFamily="18" charset="0"/>
                <a:sym typeface="Times New Roman" pitchFamily="18" charset="0"/>
              </a:defRPr>
            </a:lvl1pPr>
          </a:lstStyle>
          <a:p>
            <a:fld id="{4569DFBE-9C99-4B0E-83A1-F97B70A3D6EC}" type="slidenum">
              <a:rPr lang="en-US" altLang="en-US"/>
              <a:pPr/>
              <a:t>‹#›</a:t>
            </a:fld>
            <a:endParaRPr lang="en-US" altLang="en-US"/>
          </a:p>
        </p:txBody>
      </p:sp>
    </p:spTree>
    <p:extLst>
      <p:ext uri="{BB962C8B-B14F-4D97-AF65-F5344CB8AC3E}">
        <p14:creationId xmlns:p14="http://schemas.microsoft.com/office/powerpoint/2010/main" val="1298300666"/>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A3ACCD7-2A38-4CB4-BDA9-87EC78B73E65}" type="slidenum">
              <a:rPr lang="en-US" altLang="en-US"/>
              <a:pPr/>
              <a:t>‹#›</a:t>
            </a:fld>
            <a:endParaRPr lang="en-US" altLang="en-US"/>
          </a:p>
        </p:txBody>
      </p:sp>
    </p:spTree>
    <p:extLst>
      <p:ext uri="{BB962C8B-B14F-4D97-AF65-F5344CB8AC3E}">
        <p14:creationId xmlns:p14="http://schemas.microsoft.com/office/powerpoint/2010/main" val="2258413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25925122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61863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62753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188"/>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188"/>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86966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96737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00388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71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GB"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endParaRPr lang="en-US" noProof="0" smtClean="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33236361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95412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94311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3867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02071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500188"/>
            <a:ext cx="3997325"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188"/>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51263"/>
            <a:ext cx="3997325"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8273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371"/>
          <p:cNvSpPr>
            <a:spLocks noChangeShapeType="1"/>
          </p:cNvSpPr>
          <p:nvPr/>
        </p:nvSpPr>
        <p:spPr bwMode="auto">
          <a:xfrm>
            <a:off x="0" y="981075"/>
            <a:ext cx="9144000" cy="0"/>
          </a:xfrm>
          <a:prstGeom prst="line">
            <a:avLst/>
          </a:prstGeom>
          <a:noFill/>
          <a:ln w="38100">
            <a:solidFill>
              <a:srgbClr val="1E7FB8"/>
            </a:solidFill>
            <a:round/>
            <a:headEnd/>
            <a:tailEnd/>
          </a:ln>
          <a:effectLst>
            <a:outerShdw dist="28398" dir="1593903" rotWithShape="0">
              <a:srgbClr val="969696"/>
            </a:outerShdw>
          </a:effectLst>
          <a:extLst>
            <a:ext uri="{909E8E84-426E-40DD-AFC4-6F175D3DCCD1}">
              <a14:hiddenFill xmlns:a14="http://schemas.microsoft.com/office/drawing/2010/main">
                <a:noFill/>
              </a14:hiddenFill>
            </a:ext>
          </a:extLst>
        </p:spPr>
        <p:txBody>
          <a:bodyPr lIns="0" tIns="0" rIns="0" bIns="0"/>
          <a:lstStyle/>
          <a:p>
            <a:endParaRPr lang="en-CA"/>
          </a:p>
        </p:txBody>
      </p:sp>
      <p:sp>
        <p:nvSpPr>
          <p:cNvPr id="3" name="Shape 372"/>
          <p:cNvSpPr>
            <a:spLocks noChangeArrowheads="1"/>
          </p:cNvSpPr>
          <p:nvPr/>
        </p:nvSpPr>
        <p:spPr bwMode="auto">
          <a:xfrm>
            <a:off x="1588" y="6107113"/>
            <a:ext cx="9144000" cy="750887"/>
          </a:xfrm>
          <a:prstGeom prst="rect">
            <a:avLst/>
          </a:prstGeom>
          <a:solidFill>
            <a:srgbClr val="1E7FB8"/>
          </a:solidFill>
          <a:ln>
            <a:noFill/>
          </a:ln>
          <a:extLst/>
        </p:spPr>
        <p:txBody>
          <a:bodyPr lIns="0" tIns="0" rIns="0" bIns="0" anchor="ct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endParaRPr lang="en-US" altLang="en-US">
              <a:solidFill>
                <a:srgbClr val="000000"/>
              </a:solidFill>
              <a:latin typeface="Times New Roman" pitchFamily="18" charset="0"/>
            </a:endParaRPr>
          </a:p>
        </p:txBody>
      </p:sp>
      <p:sp>
        <p:nvSpPr>
          <p:cNvPr id="4" name="Shape 373"/>
          <p:cNvSpPr>
            <a:spLocks noChangeArrowheads="1"/>
          </p:cNvSpPr>
          <p:nvPr/>
        </p:nvSpPr>
        <p:spPr bwMode="auto">
          <a:xfrm>
            <a:off x="768350" y="6340475"/>
            <a:ext cx="3062288" cy="355600"/>
          </a:xfrm>
          <a:prstGeom prst="rect">
            <a:avLst/>
          </a:prstGeom>
          <a:noFill/>
          <a:ln>
            <a:noFill/>
          </a:ln>
          <a:extLst/>
        </p:spPr>
        <p:txBody>
          <a:bodyPr lIns="0" tIns="0" rIns="0" bIns="0">
            <a:spAutoFit/>
          </a:bodyPr>
          <a:lstStyle>
            <a:lvl1pPr defTabSz="911225">
              <a:defRPr>
                <a:solidFill>
                  <a:schemeClr val="tx1"/>
                </a:solidFill>
                <a:latin typeface="Arial" pitchFamily="34" charset="0"/>
                <a:ea typeface="ＭＳ Ｐゴシック" pitchFamily="34" charset="-128"/>
              </a:defRPr>
            </a:lvl1pPr>
            <a:lvl2pPr marL="37931725" indent="-37474525" defTabSz="9112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r>
              <a:rPr lang="en-US" altLang="en-US" sz="1200" b="1">
                <a:solidFill>
                  <a:srgbClr val="FFFFFF"/>
                </a:solidFill>
                <a:latin typeface="Arial Narrow" pitchFamily="34" charset="0"/>
                <a:sym typeface="Arial Narrow" pitchFamily="34" charset="0"/>
              </a:rPr>
              <a:t>Pandemic and Epidemic Diseases department</a:t>
            </a:r>
          </a:p>
        </p:txBody>
      </p:sp>
      <p:sp>
        <p:nvSpPr>
          <p:cNvPr id="5" name="Shape 374"/>
          <p:cNvSpPr>
            <a:spLocks noGrp="1"/>
          </p:cNvSpPr>
          <p:nvPr>
            <p:ph type="sldNum" sz="quarter" idx="10"/>
          </p:nvPr>
        </p:nvSpPr>
        <p:spPr>
          <a:xfrm>
            <a:off x="311150" y="6318250"/>
            <a:ext cx="355600" cy="330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000000"/>
                </a:solidFill>
                <a:latin typeface="Times New Roman" pitchFamily="18" charset="0"/>
                <a:cs typeface="Times New Roman" pitchFamily="18" charset="0"/>
                <a:sym typeface="Times New Roman" pitchFamily="18" charset="0"/>
              </a:defRPr>
            </a:lvl1pPr>
          </a:lstStyle>
          <a:p>
            <a:fld id="{EF3A07B6-4CC3-4B37-98FD-CF4197769C0F}" type="slidenum">
              <a:rPr lang="en-US" altLang="en-US"/>
              <a:pPr/>
              <a:t>‹#›</a:t>
            </a:fld>
            <a:endParaRPr lang="en-US" altLang="en-US"/>
          </a:p>
        </p:txBody>
      </p:sp>
    </p:spTree>
    <p:extLst>
      <p:ext uri="{BB962C8B-B14F-4D97-AF65-F5344CB8AC3E}">
        <p14:creationId xmlns:p14="http://schemas.microsoft.com/office/powerpoint/2010/main" val="429139655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5"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11188" y="476250"/>
            <a:ext cx="410368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2667000"/>
            <a:ext cx="9144000" cy="0"/>
          </a:xfrm>
          <a:prstGeom prst="line">
            <a:avLst/>
          </a:prstGeom>
          <a:noFill/>
          <a:ln w="31750">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7" name="Line 10"/>
          <p:cNvSpPr>
            <a:spLocks noChangeShapeType="1"/>
          </p:cNvSpPr>
          <p:nvPr userDrawn="1"/>
        </p:nvSpPr>
        <p:spPr bwMode="auto">
          <a:xfrm>
            <a:off x="1331913" y="1916113"/>
            <a:ext cx="0" cy="4941887"/>
          </a:xfrm>
          <a:prstGeom prst="line">
            <a:avLst/>
          </a:prstGeom>
          <a:noFill/>
          <a:ln w="28575">
            <a:solidFill>
              <a:schemeClr val="bg1"/>
            </a:solidFill>
            <a:round/>
            <a:headEnd/>
            <a:tailEnd/>
          </a:ln>
          <a:effectLst/>
          <a:extLst/>
        </p:spPr>
        <p:txBody>
          <a:bodyPr wrap="none" anchor="ctr"/>
          <a:lstStyle/>
          <a:p>
            <a:pPr defTabSz="914400">
              <a:defRPr/>
            </a:pPr>
            <a:endParaRPr lang="en-GB" sz="2400">
              <a:solidFill>
                <a:srgbClr val="000000"/>
              </a:solidFill>
              <a:latin typeface="Times New Roman" pitchFamily="18" charset="0"/>
              <a:ea typeface="+mn-ea"/>
            </a:endParaRPr>
          </a:p>
        </p:txBody>
      </p:sp>
      <p:sp>
        <p:nvSpPr>
          <p:cNvPr id="266242" name="Rectangle 2"/>
          <p:cNvSpPr>
            <a:spLocks noGrp="1" noChangeArrowheads="1"/>
          </p:cNvSpPr>
          <p:nvPr>
            <p:ph type="ctrTitle"/>
          </p:nvPr>
        </p:nvSpPr>
        <p:spPr bwMode="auto">
          <a:xfrm>
            <a:off x="685800" y="2130425"/>
            <a:ext cx="7772400" cy="1470025"/>
          </a:xfrm>
          <a:effectLst/>
          <a:extLst/>
        </p:spPr>
        <p:txBody>
          <a:bodyPr lIns="91440" tIns="45720" rIns="91440" bIns="45720"/>
          <a:lstStyle>
            <a:lvl1pPr>
              <a:defRPr sz="4900">
                <a:solidFill>
                  <a:schemeClr val="bg1"/>
                </a:solidFill>
              </a:defRPr>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1600" y="3886200"/>
            <a:ext cx="6400800" cy="1752600"/>
          </a:xfrm>
        </p:spPr>
        <p:txBody>
          <a:bodyPr lIns="91440" tIns="45720" rIns="91440" bIns="45720"/>
          <a:lstStyle>
            <a:lvl1pPr marL="0" indent="0" algn="ctr">
              <a:buFont typeface="Wingdings" pitchFamily="2" charset="2"/>
              <a:buNone/>
              <a:defRPr>
                <a:solidFill>
                  <a:schemeClr val="bg1"/>
                </a:solidFill>
              </a:defRPr>
            </a:lvl1pPr>
          </a:lstStyle>
          <a:p>
            <a:pPr lvl="0"/>
            <a:r>
              <a:rPr lang="en-US" noProof="0" smtClean="0"/>
              <a:t>Click to edit Master subtitle style</a:t>
            </a:r>
          </a:p>
        </p:txBody>
      </p:sp>
      <p:sp>
        <p:nvSpPr>
          <p:cNvPr id="8"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en-US"/>
          </a:p>
        </p:txBody>
      </p:sp>
      <p:sp>
        <p:nvSpPr>
          <p:cNvPr id="9" name="Rectangle 5"/>
          <p:cNvSpPr>
            <a:spLocks noGrp="1" noChangeArrowheads="1"/>
          </p:cNvSpPr>
          <p:nvPr>
            <p:ph type="ftr" sz="quarter" idx="11"/>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en-US"/>
          </a:p>
        </p:txBody>
      </p:sp>
      <p:sp>
        <p:nvSpPr>
          <p:cNvPr id="10"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52DAE281-7AB8-4183-A387-5ECA760698A0}" type="slidenum">
              <a:rPr lang="en-US" altLang="en-US"/>
              <a:pPr/>
              <a:t>‹#›</a:t>
            </a:fld>
            <a:endParaRPr lang="en-US" altLang="en-US"/>
          </a:p>
        </p:txBody>
      </p:sp>
    </p:spTree>
    <p:extLst>
      <p:ext uri="{BB962C8B-B14F-4D97-AF65-F5344CB8AC3E}">
        <p14:creationId xmlns:p14="http://schemas.microsoft.com/office/powerpoint/2010/main" val="4232870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0" y="0"/>
            <a:ext cx="9144000" cy="980728"/>
          </a:xfrm>
        </p:spPr>
        <p:txBody>
          <a:bodyPr/>
          <a:lstStyle/>
          <a:p>
            <a:r>
              <a:rPr lang="en-US" smtClean="0"/>
              <a:t>Click to edit Master title style</a:t>
            </a:r>
            <a:endParaRPr lang="en-GB"/>
          </a:p>
        </p:txBody>
      </p:sp>
    </p:spTree>
    <p:extLst>
      <p:ext uri="{BB962C8B-B14F-4D97-AF65-F5344CB8AC3E}">
        <p14:creationId xmlns:p14="http://schemas.microsoft.com/office/powerpoint/2010/main" val="12465387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322767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074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wmf"/><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1.wmf"/><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6" Type="http://schemas.openxmlformats.org/officeDocument/2006/relationships/image" Target="../media/image2.emf"/><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2.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6" Type="http://schemas.openxmlformats.org/officeDocument/2006/relationships/image" Target="../media/image2.emf"/><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heme" Target="../theme/theme13.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6" Type="http://schemas.openxmlformats.org/officeDocument/2006/relationships/image" Target="../media/image2.emf"/><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heme" Target="../theme/theme14.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2.emf"/><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2.em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2.emf"/><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2.emf"/><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1.wmf"/><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813" name="Rectangle 5"/>
          <p:cNvSpPr>
            <a:spLocks noChangeArrowheads="1"/>
          </p:cNvSpPr>
          <p:nvPr/>
        </p:nvSpPr>
        <p:spPr bwMode="auto">
          <a:xfrm>
            <a:off x="0" y="6196013"/>
            <a:ext cx="9144000" cy="661987"/>
          </a:xfrm>
          <a:prstGeom prst="rect">
            <a:avLst/>
          </a:prstGeom>
          <a:solidFill>
            <a:srgbClr val="009AD0"/>
          </a:solidFill>
          <a:ln>
            <a:noFill/>
          </a:ln>
          <a:effectLst/>
          <a:extLst/>
        </p:spPr>
        <p:txBody>
          <a:bodyPr wrap="none" lIns="80147" tIns="40074" rIns="80147" bIns="40074"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a:lnSpc>
                <a:spcPct val="80000"/>
              </a:lnSpc>
              <a:spcBef>
                <a:spcPct val="40000"/>
              </a:spcBef>
              <a:spcAft>
                <a:spcPct val="40000"/>
              </a:spcAft>
              <a:buClr>
                <a:srgbClr val="006666"/>
              </a:buClr>
              <a:buFont typeface="Arial" pitchFamily="34" charset="0"/>
              <a:buChar char="–"/>
            </a:pPr>
            <a:endParaRPr lang="en-US" altLang="en-US" b="1">
              <a:solidFill>
                <a:srgbClr val="000066"/>
              </a:solidFill>
              <a:latin typeface="Arial Narrow" pitchFamily="34" charset="0"/>
            </a:endParaRPr>
          </a:p>
        </p:txBody>
      </p:sp>
      <p:sp>
        <p:nvSpPr>
          <p:cNvPr id="1027" name="Rectangle 3"/>
          <p:cNvSpPr>
            <a:spLocks noGrp="1" noChangeArrowheads="1"/>
          </p:cNvSpPr>
          <p:nvPr>
            <p:ph type="body" idx="1"/>
          </p:nvPr>
        </p:nvSpPr>
        <p:spPr bwMode="auto">
          <a:xfrm>
            <a:off x="468313" y="1338263"/>
            <a:ext cx="81486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19815" name="Rectangle 7"/>
          <p:cNvSpPr>
            <a:spLocks noChangeArrowheads="1"/>
          </p:cNvSpPr>
          <p:nvPr/>
        </p:nvSpPr>
        <p:spPr bwMode="auto">
          <a:xfrm>
            <a:off x="104775" y="6594475"/>
            <a:ext cx="400050" cy="182563"/>
          </a:xfrm>
          <a:prstGeom prst="rect">
            <a:avLst/>
          </a:prstGeom>
          <a:noFill/>
          <a:ln>
            <a:noFill/>
          </a:ln>
          <a:effectLst/>
          <a:extLst/>
        </p:spPr>
        <p:txBody>
          <a:bodyPr lIns="0" tIns="0" rIns="0" bIns="0" anchor="ct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sz="2400">
                <a:solidFill>
                  <a:srgbClr val="FFFFFF"/>
                </a:solidFill>
                <a:latin typeface="Arial Narrow" pitchFamily="34" charset="0"/>
              </a:rPr>
              <a:t> </a:t>
            </a:r>
            <a:fld id="{5FE04952-20F0-4ED7-8F74-14FB54E17858}" type="slidenum">
              <a:rPr lang="en-US" altLang="en-US" sz="2400">
                <a:solidFill>
                  <a:srgbClr val="FFFFFF"/>
                </a:solidFill>
                <a:latin typeface="Arial Narrow" pitchFamily="34" charset="0"/>
              </a:rPr>
              <a:pPr/>
              <a:t>‹#›</a:t>
            </a:fld>
            <a:r>
              <a:rPr lang="en-GB" altLang="en-US" sz="2400">
                <a:solidFill>
                  <a:srgbClr val="FFFFFF"/>
                </a:solidFill>
                <a:latin typeface="Arial Narrow" pitchFamily="34" charset="0"/>
              </a:rPr>
              <a:t>  	</a:t>
            </a:r>
            <a:endParaRPr lang="en-US" altLang="en-US" sz="2400" baseline="14000">
              <a:solidFill>
                <a:srgbClr val="FFFFFF"/>
              </a:solidFill>
              <a:latin typeface="Arial Narrow" pitchFamily="34" charset="0"/>
            </a:endParaRPr>
          </a:p>
        </p:txBody>
      </p:sp>
      <p:pic>
        <p:nvPicPr>
          <p:cNvPr id="1029" name="Picture 34" descr="WHO-EN-white-H"/>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7072313" y="6251575"/>
            <a:ext cx="1606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0" y="0"/>
            <a:ext cx="9144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Lst>
  <p:timing>
    <p:tnLst>
      <p:par>
        <p:cTn id="1" dur="indefinite" restart="never" nodeType="tmRoot"/>
      </p:par>
    </p:tnLst>
  </p:timing>
  <p:txStyles>
    <p:titleStyle>
      <a:lvl1pPr algn="ctr" defTabSz="887413" rtl="0" eaLnBrk="0" fontAlgn="base" hangingPunct="0">
        <a:spcBef>
          <a:spcPct val="0"/>
        </a:spcBef>
        <a:spcAft>
          <a:spcPct val="0"/>
        </a:spcAft>
        <a:defRPr sz="2800">
          <a:solidFill>
            <a:srgbClr val="336699"/>
          </a:solidFill>
          <a:latin typeface="+mj-lt"/>
          <a:ea typeface="+mj-ea"/>
          <a:cs typeface="+mj-cs"/>
        </a:defRPr>
      </a:lvl1pPr>
      <a:lvl2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2pPr>
      <a:lvl3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3pPr>
      <a:lvl4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4pPr>
      <a:lvl5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5pPr>
      <a:lvl6pPr marL="400736" algn="ctr" defTabSz="887741" rtl="0" fontAlgn="base">
        <a:spcBef>
          <a:spcPct val="0"/>
        </a:spcBef>
        <a:spcAft>
          <a:spcPct val="0"/>
        </a:spcAft>
        <a:defRPr sz="2800">
          <a:solidFill>
            <a:srgbClr val="336699"/>
          </a:solidFill>
          <a:latin typeface="Faktos" charset="0"/>
          <a:ea typeface="ＭＳ Ｐゴシック" charset="0"/>
          <a:cs typeface="Arial" charset="0"/>
        </a:defRPr>
      </a:lvl6pPr>
      <a:lvl7pPr marL="801472" algn="ctr" defTabSz="887741" rtl="0" fontAlgn="base">
        <a:spcBef>
          <a:spcPct val="0"/>
        </a:spcBef>
        <a:spcAft>
          <a:spcPct val="0"/>
        </a:spcAft>
        <a:defRPr sz="2800">
          <a:solidFill>
            <a:srgbClr val="336699"/>
          </a:solidFill>
          <a:latin typeface="Faktos" charset="0"/>
          <a:ea typeface="ＭＳ Ｐゴシック" charset="0"/>
          <a:cs typeface="Arial" charset="0"/>
        </a:defRPr>
      </a:lvl7pPr>
      <a:lvl8pPr marL="1202207" algn="ctr" defTabSz="887741" rtl="0" fontAlgn="base">
        <a:spcBef>
          <a:spcPct val="0"/>
        </a:spcBef>
        <a:spcAft>
          <a:spcPct val="0"/>
        </a:spcAft>
        <a:defRPr sz="2800">
          <a:solidFill>
            <a:srgbClr val="336699"/>
          </a:solidFill>
          <a:latin typeface="Faktos" charset="0"/>
          <a:ea typeface="ＭＳ Ｐゴシック" charset="0"/>
          <a:cs typeface="Arial" charset="0"/>
        </a:defRPr>
      </a:lvl8pPr>
      <a:lvl9pPr marL="1602943" algn="ctr" defTabSz="887741" rtl="0" fontAlgn="base">
        <a:spcBef>
          <a:spcPct val="0"/>
        </a:spcBef>
        <a:spcAft>
          <a:spcPct val="0"/>
        </a:spcAft>
        <a:defRPr sz="2800">
          <a:solidFill>
            <a:srgbClr val="336699"/>
          </a:solidFill>
          <a:latin typeface="Faktos" charset="0"/>
          <a:ea typeface="ＭＳ Ｐゴシック" charset="0"/>
          <a:cs typeface="Arial" charset="0"/>
        </a:defRPr>
      </a:lvl9pPr>
    </p:titleStyle>
    <p:bodyStyle>
      <a:lvl1pPr marL="266700" indent="-266700" algn="l" defTabSz="887413" rtl="0" eaLnBrk="0" fontAlgn="base" hangingPunct="0">
        <a:spcBef>
          <a:spcPct val="10000"/>
        </a:spcBef>
        <a:spcAft>
          <a:spcPct val="0"/>
        </a:spcAft>
        <a:buClr>
          <a:srgbClr val="000066"/>
        </a:buClr>
        <a:buChar char="•"/>
        <a:defRPr sz="2100" b="1">
          <a:solidFill>
            <a:srgbClr val="000066"/>
          </a:solidFill>
          <a:latin typeface="+mn-lt"/>
          <a:ea typeface="+mn-ea"/>
          <a:cs typeface="+mn-cs"/>
        </a:defRPr>
      </a:lvl1pPr>
      <a:lvl2pPr marL="812800" indent="-273050" algn="l" defTabSz="887413" rtl="0" eaLnBrk="0" fontAlgn="base" hangingPunct="0">
        <a:spcBef>
          <a:spcPct val="10000"/>
        </a:spcBef>
        <a:spcAft>
          <a:spcPct val="0"/>
        </a:spcAft>
        <a:buClr>
          <a:srgbClr val="000066"/>
        </a:buClr>
        <a:buFont typeface="Arial" pitchFamily="34" charset="0"/>
        <a:buChar char="–"/>
        <a:defRPr sz="2100">
          <a:solidFill>
            <a:srgbClr val="000066"/>
          </a:solidFill>
          <a:latin typeface="Arial Narrow" charset="0"/>
          <a:ea typeface="Arial" charset="0"/>
          <a:cs typeface="+mn-cs"/>
        </a:defRPr>
      </a:lvl2pPr>
      <a:lvl3pPr marL="1254125" indent="-260350" algn="l" defTabSz="887413" rtl="0" eaLnBrk="0" fontAlgn="base" hangingPunct="0">
        <a:spcBef>
          <a:spcPct val="10000"/>
        </a:spcBef>
        <a:spcAft>
          <a:spcPct val="0"/>
        </a:spcAft>
        <a:buClr>
          <a:srgbClr val="000066"/>
        </a:buClr>
        <a:buChar char="•"/>
        <a:defRPr sz="2100">
          <a:solidFill>
            <a:srgbClr val="000066"/>
          </a:solidFill>
          <a:latin typeface="Arial Narrow" charset="0"/>
          <a:ea typeface="Arial" charset="0"/>
          <a:cs typeface="+mn-cs"/>
        </a:defRPr>
      </a:lvl3pPr>
      <a:lvl4pPr marL="1655763" indent="-220663" algn="l" defTabSz="887413" rtl="0" eaLnBrk="0" fontAlgn="base" hangingPunct="0">
        <a:spcBef>
          <a:spcPct val="10000"/>
        </a:spcBef>
        <a:spcAft>
          <a:spcPct val="0"/>
        </a:spcAft>
        <a:buClr>
          <a:srgbClr val="000066"/>
        </a:buClr>
        <a:buChar char="–"/>
        <a:defRPr>
          <a:solidFill>
            <a:srgbClr val="000066"/>
          </a:solidFill>
          <a:latin typeface="Arial Narrow" charset="0"/>
          <a:ea typeface="Arial" charset="0"/>
          <a:cs typeface="+mn-cs"/>
        </a:defRPr>
      </a:lvl4pPr>
      <a:lvl5pPr marL="1974850" indent="-139700" algn="r" defTabSz="887413" rtl="1" eaLnBrk="0" fontAlgn="base" hangingPunct="0">
        <a:spcBef>
          <a:spcPct val="20000"/>
        </a:spcBef>
        <a:spcAft>
          <a:spcPct val="0"/>
        </a:spcAft>
        <a:buChar char="»"/>
        <a:defRPr sz="2000">
          <a:solidFill>
            <a:srgbClr val="000066"/>
          </a:solidFill>
          <a:latin typeface="+mn-lt"/>
          <a:ea typeface="Arial" charset="0"/>
          <a:cs typeface="+mn-cs"/>
        </a:defRPr>
      </a:lvl5pPr>
      <a:lvl6pPr marL="2376586" indent="-140536" algn="r" defTabSz="887741" rtl="1" fontAlgn="base">
        <a:spcBef>
          <a:spcPct val="20000"/>
        </a:spcBef>
        <a:spcAft>
          <a:spcPct val="0"/>
        </a:spcAft>
        <a:buChar char="»"/>
        <a:defRPr sz="2000">
          <a:solidFill>
            <a:srgbClr val="000066"/>
          </a:solidFill>
          <a:latin typeface="+mn-lt"/>
          <a:ea typeface="Arial" charset="0"/>
          <a:cs typeface="+mn-cs"/>
        </a:defRPr>
      </a:lvl6pPr>
      <a:lvl7pPr marL="2777322" indent="-140536" algn="r" defTabSz="887741" rtl="1" fontAlgn="base">
        <a:spcBef>
          <a:spcPct val="20000"/>
        </a:spcBef>
        <a:spcAft>
          <a:spcPct val="0"/>
        </a:spcAft>
        <a:buChar char="»"/>
        <a:defRPr sz="2000">
          <a:solidFill>
            <a:srgbClr val="000066"/>
          </a:solidFill>
          <a:latin typeface="+mn-lt"/>
          <a:ea typeface="Arial" charset="0"/>
          <a:cs typeface="+mn-cs"/>
        </a:defRPr>
      </a:lvl7pPr>
      <a:lvl8pPr marL="3178058" indent="-140536" algn="r" defTabSz="887741" rtl="1" fontAlgn="base">
        <a:spcBef>
          <a:spcPct val="20000"/>
        </a:spcBef>
        <a:spcAft>
          <a:spcPct val="0"/>
        </a:spcAft>
        <a:buChar char="»"/>
        <a:defRPr sz="2000">
          <a:solidFill>
            <a:srgbClr val="000066"/>
          </a:solidFill>
          <a:latin typeface="+mn-lt"/>
          <a:ea typeface="Arial" charset="0"/>
          <a:cs typeface="+mn-cs"/>
        </a:defRPr>
      </a:lvl8pPr>
      <a:lvl9pPr marL="3578793" indent="-140536" algn="r" defTabSz="887741" rtl="1" fontAlgn="base">
        <a:spcBef>
          <a:spcPct val="20000"/>
        </a:spcBef>
        <a:spcAft>
          <a:spcPct val="0"/>
        </a:spcAft>
        <a:buChar char="»"/>
        <a:defRPr sz="2000">
          <a:solidFill>
            <a:srgbClr val="000066"/>
          </a:solidFill>
          <a:latin typeface="+mn-lt"/>
          <a:ea typeface="Arial" charset="0"/>
          <a:cs typeface="+mn-cs"/>
        </a:defRPr>
      </a:lvl9pPr>
    </p:bodyStyle>
    <p:otherStyle>
      <a:defPPr>
        <a:defRPr lang="en-US"/>
      </a:defPPr>
      <a:lvl1pPr marL="0" algn="l" defTabSz="400736" rtl="0" eaLnBrk="1" latinLnBrk="0" hangingPunct="1">
        <a:defRPr sz="1600" kern="1200">
          <a:solidFill>
            <a:schemeClr val="tx1"/>
          </a:solidFill>
          <a:latin typeface="+mn-lt"/>
          <a:ea typeface="+mn-ea"/>
          <a:cs typeface="+mn-cs"/>
        </a:defRPr>
      </a:lvl1pPr>
      <a:lvl2pPr marL="400736" algn="l" defTabSz="400736" rtl="0" eaLnBrk="1" latinLnBrk="0" hangingPunct="1">
        <a:defRPr sz="1600" kern="1200">
          <a:solidFill>
            <a:schemeClr val="tx1"/>
          </a:solidFill>
          <a:latin typeface="+mn-lt"/>
          <a:ea typeface="+mn-ea"/>
          <a:cs typeface="+mn-cs"/>
        </a:defRPr>
      </a:lvl2pPr>
      <a:lvl3pPr marL="801472" algn="l" defTabSz="400736" rtl="0" eaLnBrk="1" latinLnBrk="0" hangingPunct="1">
        <a:defRPr sz="1600" kern="1200">
          <a:solidFill>
            <a:schemeClr val="tx1"/>
          </a:solidFill>
          <a:latin typeface="+mn-lt"/>
          <a:ea typeface="+mn-ea"/>
          <a:cs typeface="+mn-cs"/>
        </a:defRPr>
      </a:lvl3pPr>
      <a:lvl4pPr marL="1202207" algn="l" defTabSz="400736" rtl="0" eaLnBrk="1" latinLnBrk="0" hangingPunct="1">
        <a:defRPr sz="1600" kern="1200">
          <a:solidFill>
            <a:schemeClr val="tx1"/>
          </a:solidFill>
          <a:latin typeface="+mn-lt"/>
          <a:ea typeface="+mn-ea"/>
          <a:cs typeface="+mn-cs"/>
        </a:defRPr>
      </a:lvl4pPr>
      <a:lvl5pPr marL="1602943" algn="l" defTabSz="400736" rtl="0" eaLnBrk="1" latinLnBrk="0" hangingPunct="1">
        <a:defRPr sz="1600" kern="1200">
          <a:solidFill>
            <a:schemeClr val="tx1"/>
          </a:solidFill>
          <a:latin typeface="+mn-lt"/>
          <a:ea typeface="+mn-ea"/>
          <a:cs typeface="+mn-cs"/>
        </a:defRPr>
      </a:lvl5pPr>
      <a:lvl6pPr marL="2003679" algn="l" defTabSz="400736" rtl="0" eaLnBrk="1" latinLnBrk="0" hangingPunct="1">
        <a:defRPr sz="1600" kern="1200">
          <a:solidFill>
            <a:schemeClr val="tx1"/>
          </a:solidFill>
          <a:latin typeface="+mn-lt"/>
          <a:ea typeface="+mn-ea"/>
          <a:cs typeface="+mn-cs"/>
        </a:defRPr>
      </a:lvl6pPr>
      <a:lvl7pPr marL="2404415" algn="l" defTabSz="400736" rtl="0" eaLnBrk="1" latinLnBrk="0" hangingPunct="1">
        <a:defRPr sz="1600" kern="1200">
          <a:solidFill>
            <a:schemeClr val="tx1"/>
          </a:solidFill>
          <a:latin typeface="+mn-lt"/>
          <a:ea typeface="+mn-ea"/>
          <a:cs typeface="+mn-cs"/>
        </a:defRPr>
      </a:lvl7pPr>
      <a:lvl8pPr marL="2805151" algn="l" defTabSz="400736" rtl="0" eaLnBrk="1" latinLnBrk="0" hangingPunct="1">
        <a:defRPr sz="1600" kern="1200">
          <a:solidFill>
            <a:schemeClr val="tx1"/>
          </a:solidFill>
          <a:latin typeface="+mn-lt"/>
          <a:ea typeface="+mn-ea"/>
          <a:cs typeface="+mn-cs"/>
        </a:defRPr>
      </a:lvl8pPr>
      <a:lvl9pPr marL="3205886" algn="l" defTabSz="400736"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813" name="Rectangle 5"/>
          <p:cNvSpPr>
            <a:spLocks noChangeArrowheads="1"/>
          </p:cNvSpPr>
          <p:nvPr/>
        </p:nvSpPr>
        <p:spPr bwMode="auto">
          <a:xfrm>
            <a:off x="0" y="6196013"/>
            <a:ext cx="9144000" cy="661987"/>
          </a:xfrm>
          <a:prstGeom prst="rect">
            <a:avLst/>
          </a:prstGeom>
          <a:solidFill>
            <a:srgbClr val="009AD0"/>
          </a:solidFill>
          <a:ln>
            <a:noFill/>
          </a:ln>
          <a:effectLst/>
          <a:extLst/>
        </p:spPr>
        <p:txBody>
          <a:bodyPr wrap="none" lIns="80147" tIns="40074" rIns="80147" bIns="40074"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a:lnSpc>
                <a:spcPct val="80000"/>
              </a:lnSpc>
              <a:spcBef>
                <a:spcPct val="40000"/>
              </a:spcBef>
              <a:spcAft>
                <a:spcPct val="40000"/>
              </a:spcAft>
              <a:buClr>
                <a:srgbClr val="006666"/>
              </a:buClr>
              <a:buFont typeface="Arial" pitchFamily="34" charset="0"/>
              <a:buChar char="–"/>
            </a:pPr>
            <a:endParaRPr lang="en-US" altLang="en-US" b="1">
              <a:solidFill>
                <a:srgbClr val="000066"/>
              </a:solidFill>
              <a:latin typeface="Arial Narrow" pitchFamily="34" charset="0"/>
            </a:endParaRPr>
          </a:p>
        </p:txBody>
      </p:sp>
      <p:sp>
        <p:nvSpPr>
          <p:cNvPr id="135171" name="Rectangle 3"/>
          <p:cNvSpPr>
            <a:spLocks noGrp="1" noChangeArrowheads="1"/>
          </p:cNvSpPr>
          <p:nvPr>
            <p:ph type="body" idx="1"/>
          </p:nvPr>
        </p:nvSpPr>
        <p:spPr bwMode="auto">
          <a:xfrm>
            <a:off x="468313" y="1338263"/>
            <a:ext cx="81486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19815" name="Rectangle 7"/>
          <p:cNvSpPr>
            <a:spLocks noChangeArrowheads="1"/>
          </p:cNvSpPr>
          <p:nvPr/>
        </p:nvSpPr>
        <p:spPr bwMode="auto">
          <a:xfrm>
            <a:off x="104775" y="6594475"/>
            <a:ext cx="400050" cy="182563"/>
          </a:xfrm>
          <a:prstGeom prst="rect">
            <a:avLst/>
          </a:prstGeom>
          <a:noFill/>
          <a:ln>
            <a:noFill/>
          </a:ln>
          <a:effectLst/>
          <a:extLst/>
        </p:spPr>
        <p:txBody>
          <a:bodyPr lIns="0" tIns="0" rIns="0" bIns="0" anchor="ct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sz="1000">
                <a:solidFill>
                  <a:srgbClr val="FFFFFF"/>
                </a:solidFill>
                <a:latin typeface="Arial Narrow" pitchFamily="34" charset="0"/>
              </a:rPr>
              <a:t> </a:t>
            </a:r>
            <a:fld id="{D1AACE6E-7E88-452A-9640-AA05DDD6D564}" type="slidenum">
              <a:rPr lang="en-US" altLang="en-US" sz="1000">
                <a:solidFill>
                  <a:srgbClr val="FFFFFF"/>
                </a:solidFill>
                <a:latin typeface="Arial Narrow" pitchFamily="34" charset="0"/>
              </a:rPr>
              <a:pPr/>
              <a:t>‹#›</a:t>
            </a:fld>
            <a:r>
              <a:rPr lang="en-GB" altLang="en-US" sz="1000">
                <a:solidFill>
                  <a:srgbClr val="FFFFFF"/>
                </a:solidFill>
                <a:latin typeface="Arial Narrow" pitchFamily="34" charset="0"/>
              </a:rPr>
              <a:t>  	</a:t>
            </a:r>
            <a:endParaRPr lang="en-US" altLang="en-US" sz="1000" baseline="14000">
              <a:solidFill>
                <a:srgbClr val="FFFFFF"/>
              </a:solidFill>
              <a:latin typeface="Arial Narrow" pitchFamily="34" charset="0"/>
            </a:endParaRPr>
          </a:p>
        </p:txBody>
      </p:sp>
      <p:pic>
        <p:nvPicPr>
          <p:cNvPr id="135173" name="Picture 34" descr="WHO-EN-white-H"/>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72313" y="6251575"/>
            <a:ext cx="1606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Rectangle 2"/>
          <p:cNvSpPr>
            <a:spLocks noGrp="1" noChangeArrowheads="1"/>
          </p:cNvSpPr>
          <p:nvPr>
            <p:ph type="title"/>
          </p:nvPr>
        </p:nvSpPr>
        <p:spPr bwMode="auto">
          <a:xfrm>
            <a:off x="0" y="0"/>
            <a:ext cx="9144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Lst>
  <p:timing>
    <p:tnLst>
      <p:par>
        <p:cTn id="1" dur="indefinite" restart="never" nodeType="tmRoot"/>
      </p:par>
    </p:tnLst>
  </p:timing>
  <p:txStyles>
    <p:titleStyle>
      <a:lvl1pPr algn="ctr" defTabSz="887413" rtl="0" eaLnBrk="0" fontAlgn="base" hangingPunct="0">
        <a:spcBef>
          <a:spcPct val="0"/>
        </a:spcBef>
        <a:spcAft>
          <a:spcPct val="0"/>
        </a:spcAft>
        <a:defRPr sz="2800">
          <a:solidFill>
            <a:srgbClr val="336699"/>
          </a:solidFill>
          <a:latin typeface="+mj-lt"/>
          <a:ea typeface="ＭＳ Ｐゴシック" pitchFamily="34" charset="-128"/>
          <a:cs typeface="+mj-cs"/>
        </a:defRPr>
      </a:lvl1pPr>
      <a:lvl2pPr algn="ctr" defTabSz="887413" rtl="0" eaLnBrk="0" fontAlgn="base" hangingPunct="0">
        <a:spcBef>
          <a:spcPct val="0"/>
        </a:spcBef>
        <a:spcAft>
          <a:spcPct val="0"/>
        </a:spcAft>
        <a:defRPr sz="2800">
          <a:solidFill>
            <a:srgbClr val="336699"/>
          </a:solidFill>
          <a:latin typeface="Faktos" charset="0"/>
          <a:ea typeface="ＭＳ Ｐゴシック" pitchFamily="34" charset="-128"/>
          <a:cs typeface="Arial" charset="0"/>
        </a:defRPr>
      </a:lvl2pPr>
      <a:lvl3pPr algn="ctr" defTabSz="887413" rtl="0" eaLnBrk="0" fontAlgn="base" hangingPunct="0">
        <a:spcBef>
          <a:spcPct val="0"/>
        </a:spcBef>
        <a:spcAft>
          <a:spcPct val="0"/>
        </a:spcAft>
        <a:defRPr sz="2800">
          <a:solidFill>
            <a:srgbClr val="336699"/>
          </a:solidFill>
          <a:latin typeface="Faktos" charset="0"/>
          <a:ea typeface="ＭＳ Ｐゴシック" pitchFamily="34" charset="-128"/>
          <a:cs typeface="Arial" charset="0"/>
        </a:defRPr>
      </a:lvl3pPr>
      <a:lvl4pPr algn="ctr" defTabSz="887413" rtl="0" eaLnBrk="0" fontAlgn="base" hangingPunct="0">
        <a:spcBef>
          <a:spcPct val="0"/>
        </a:spcBef>
        <a:spcAft>
          <a:spcPct val="0"/>
        </a:spcAft>
        <a:defRPr sz="2800">
          <a:solidFill>
            <a:srgbClr val="336699"/>
          </a:solidFill>
          <a:latin typeface="Faktos" charset="0"/>
          <a:ea typeface="ＭＳ Ｐゴシック" pitchFamily="34" charset="-128"/>
          <a:cs typeface="Arial" charset="0"/>
        </a:defRPr>
      </a:lvl4pPr>
      <a:lvl5pPr algn="ctr" defTabSz="887413" rtl="0" eaLnBrk="0" fontAlgn="base" hangingPunct="0">
        <a:spcBef>
          <a:spcPct val="0"/>
        </a:spcBef>
        <a:spcAft>
          <a:spcPct val="0"/>
        </a:spcAft>
        <a:defRPr sz="2800">
          <a:solidFill>
            <a:srgbClr val="336699"/>
          </a:solidFill>
          <a:latin typeface="Faktos" charset="0"/>
          <a:ea typeface="ＭＳ Ｐゴシック" pitchFamily="34" charset="-128"/>
          <a:cs typeface="Arial" charset="0"/>
        </a:defRPr>
      </a:lvl5pPr>
      <a:lvl6pPr marL="400736" algn="ctr" defTabSz="887741" rtl="0" fontAlgn="base">
        <a:spcBef>
          <a:spcPct val="0"/>
        </a:spcBef>
        <a:spcAft>
          <a:spcPct val="0"/>
        </a:spcAft>
        <a:defRPr sz="2800">
          <a:solidFill>
            <a:srgbClr val="336699"/>
          </a:solidFill>
          <a:latin typeface="Faktos" charset="0"/>
          <a:ea typeface="ＭＳ Ｐゴシック" charset="0"/>
          <a:cs typeface="Arial" charset="0"/>
        </a:defRPr>
      </a:lvl6pPr>
      <a:lvl7pPr marL="801472" algn="ctr" defTabSz="887741" rtl="0" fontAlgn="base">
        <a:spcBef>
          <a:spcPct val="0"/>
        </a:spcBef>
        <a:spcAft>
          <a:spcPct val="0"/>
        </a:spcAft>
        <a:defRPr sz="2800">
          <a:solidFill>
            <a:srgbClr val="336699"/>
          </a:solidFill>
          <a:latin typeface="Faktos" charset="0"/>
          <a:ea typeface="ＭＳ Ｐゴシック" charset="0"/>
          <a:cs typeface="Arial" charset="0"/>
        </a:defRPr>
      </a:lvl7pPr>
      <a:lvl8pPr marL="1202207" algn="ctr" defTabSz="887741" rtl="0" fontAlgn="base">
        <a:spcBef>
          <a:spcPct val="0"/>
        </a:spcBef>
        <a:spcAft>
          <a:spcPct val="0"/>
        </a:spcAft>
        <a:defRPr sz="2800">
          <a:solidFill>
            <a:srgbClr val="336699"/>
          </a:solidFill>
          <a:latin typeface="Faktos" charset="0"/>
          <a:ea typeface="ＭＳ Ｐゴシック" charset="0"/>
          <a:cs typeface="Arial" charset="0"/>
        </a:defRPr>
      </a:lvl8pPr>
      <a:lvl9pPr marL="1602943" algn="ctr" defTabSz="887741" rtl="0" fontAlgn="base">
        <a:spcBef>
          <a:spcPct val="0"/>
        </a:spcBef>
        <a:spcAft>
          <a:spcPct val="0"/>
        </a:spcAft>
        <a:defRPr sz="2800">
          <a:solidFill>
            <a:srgbClr val="336699"/>
          </a:solidFill>
          <a:latin typeface="Faktos" charset="0"/>
          <a:ea typeface="ＭＳ Ｐゴシック" charset="0"/>
          <a:cs typeface="Arial" charset="0"/>
        </a:defRPr>
      </a:lvl9pPr>
    </p:titleStyle>
    <p:bodyStyle>
      <a:lvl1pPr marL="266700" indent="-266700" algn="l" defTabSz="887413" rtl="0" eaLnBrk="0" fontAlgn="base" hangingPunct="0">
        <a:spcBef>
          <a:spcPct val="10000"/>
        </a:spcBef>
        <a:spcAft>
          <a:spcPct val="0"/>
        </a:spcAft>
        <a:buClr>
          <a:srgbClr val="000066"/>
        </a:buClr>
        <a:buChar char="•"/>
        <a:defRPr sz="2100" b="1">
          <a:solidFill>
            <a:srgbClr val="000066"/>
          </a:solidFill>
          <a:latin typeface="+mn-lt"/>
          <a:ea typeface="ＭＳ Ｐゴシック" pitchFamily="34" charset="-128"/>
          <a:cs typeface="+mn-cs"/>
        </a:defRPr>
      </a:lvl1pPr>
      <a:lvl2pPr marL="812800" indent="-273050" algn="l" defTabSz="887413" rtl="0" eaLnBrk="0" fontAlgn="base" hangingPunct="0">
        <a:spcBef>
          <a:spcPct val="10000"/>
        </a:spcBef>
        <a:spcAft>
          <a:spcPct val="0"/>
        </a:spcAft>
        <a:buClr>
          <a:srgbClr val="000066"/>
        </a:buClr>
        <a:buFont typeface="Arial" pitchFamily="34" charset="0"/>
        <a:buChar char="–"/>
        <a:defRPr sz="2100">
          <a:solidFill>
            <a:srgbClr val="000066"/>
          </a:solidFill>
          <a:latin typeface="Arial Narrow" charset="0"/>
          <a:ea typeface="Arial" charset="0"/>
          <a:cs typeface="+mn-cs"/>
        </a:defRPr>
      </a:lvl2pPr>
      <a:lvl3pPr marL="1254125" indent="-260350" algn="l" defTabSz="887413" rtl="0" eaLnBrk="0" fontAlgn="base" hangingPunct="0">
        <a:spcBef>
          <a:spcPct val="10000"/>
        </a:spcBef>
        <a:spcAft>
          <a:spcPct val="0"/>
        </a:spcAft>
        <a:buClr>
          <a:srgbClr val="000066"/>
        </a:buClr>
        <a:buChar char="•"/>
        <a:defRPr sz="2100">
          <a:solidFill>
            <a:srgbClr val="000066"/>
          </a:solidFill>
          <a:latin typeface="Arial Narrow" charset="0"/>
          <a:ea typeface="Arial" charset="0"/>
          <a:cs typeface="+mn-cs"/>
        </a:defRPr>
      </a:lvl3pPr>
      <a:lvl4pPr marL="1655763" indent="-220663" algn="l" defTabSz="887413" rtl="0" eaLnBrk="0" fontAlgn="base" hangingPunct="0">
        <a:spcBef>
          <a:spcPct val="10000"/>
        </a:spcBef>
        <a:spcAft>
          <a:spcPct val="0"/>
        </a:spcAft>
        <a:buClr>
          <a:srgbClr val="000066"/>
        </a:buClr>
        <a:buChar char="–"/>
        <a:defRPr sz="2000">
          <a:solidFill>
            <a:srgbClr val="000066"/>
          </a:solidFill>
          <a:latin typeface="Arial Narrow" charset="0"/>
          <a:ea typeface="Arial" charset="0"/>
          <a:cs typeface="+mn-cs"/>
        </a:defRPr>
      </a:lvl4pPr>
      <a:lvl5pPr marL="1974850" indent="-139700" algn="r" defTabSz="887413" rtl="1" eaLnBrk="0" fontAlgn="base" hangingPunct="0">
        <a:spcBef>
          <a:spcPct val="20000"/>
        </a:spcBef>
        <a:spcAft>
          <a:spcPct val="0"/>
        </a:spcAft>
        <a:buChar char="»"/>
        <a:defRPr sz="2000">
          <a:solidFill>
            <a:srgbClr val="000066"/>
          </a:solidFill>
          <a:latin typeface="+mn-lt"/>
          <a:ea typeface="Arial" charset="0"/>
          <a:cs typeface="+mn-cs"/>
        </a:defRPr>
      </a:lvl5pPr>
      <a:lvl6pPr marL="2376586" indent="-140536" algn="r" defTabSz="887741" rtl="1" fontAlgn="base">
        <a:spcBef>
          <a:spcPct val="20000"/>
        </a:spcBef>
        <a:spcAft>
          <a:spcPct val="0"/>
        </a:spcAft>
        <a:buChar char="»"/>
        <a:defRPr sz="2000">
          <a:solidFill>
            <a:srgbClr val="000066"/>
          </a:solidFill>
          <a:latin typeface="+mn-lt"/>
          <a:ea typeface="Arial" charset="0"/>
          <a:cs typeface="+mn-cs"/>
        </a:defRPr>
      </a:lvl6pPr>
      <a:lvl7pPr marL="2777322" indent="-140536" algn="r" defTabSz="887741" rtl="1" fontAlgn="base">
        <a:spcBef>
          <a:spcPct val="20000"/>
        </a:spcBef>
        <a:spcAft>
          <a:spcPct val="0"/>
        </a:spcAft>
        <a:buChar char="»"/>
        <a:defRPr sz="2000">
          <a:solidFill>
            <a:srgbClr val="000066"/>
          </a:solidFill>
          <a:latin typeface="+mn-lt"/>
          <a:ea typeface="Arial" charset="0"/>
          <a:cs typeface="+mn-cs"/>
        </a:defRPr>
      </a:lvl7pPr>
      <a:lvl8pPr marL="3178058" indent="-140536" algn="r" defTabSz="887741" rtl="1" fontAlgn="base">
        <a:spcBef>
          <a:spcPct val="20000"/>
        </a:spcBef>
        <a:spcAft>
          <a:spcPct val="0"/>
        </a:spcAft>
        <a:buChar char="»"/>
        <a:defRPr sz="2000">
          <a:solidFill>
            <a:srgbClr val="000066"/>
          </a:solidFill>
          <a:latin typeface="+mn-lt"/>
          <a:ea typeface="Arial" charset="0"/>
          <a:cs typeface="+mn-cs"/>
        </a:defRPr>
      </a:lvl8pPr>
      <a:lvl9pPr marL="3578793" indent="-140536" algn="r" defTabSz="887741" rtl="1" fontAlgn="base">
        <a:spcBef>
          <a:spcPct val="20000"/>
        </a:spcBef>
        <a:spcAft>
          <a:spcPct val="0"/>
        </a:spcAft>
        <a:buChar char="»"/>
        <a:defRPr sz="2000">
          <a:solidFill>
            <a:srgbClr val="000066"/>
          </a:solidFill>
          <a:latin typeface="+mn-lt"/>
          <a:ea typeface="Arial" charset="0"/>
          <a:cs typeface="+mn-cs"/>
        </a:defRPr>
      </a:lvl9pPr>
    </p:bodyStyle>
    <p:otherStyle>
      <a:defPPr>
        <a:defRPr lang="en-US"/>
      </a:defPPr>
      <a:lvl1pPr marL="0" algn="l" defTabSz="400736" rtl="0" eaLnBrk="1" latinLnBrk="0" hangingPunct="1">
        <a:defRPr sz="1600" kern="1200">
          <a:solidFill>
            <a:schemeClr val="tx1"/>
          </a:solidFill>
          <a:latin typeface="+mn-lt"/>
          <a:ea typeface="+mn-ea"/>
          <a:cs typeface="+mn-cs"/>
        </a:defRPr>
      </a:lvl1pPr>
      <a:lvl2pPr marL="400736" algn="l" defTabSz="400736" rtl="0" eaLnBrk="1" latinLnBrk="0" hangingPunct="1">
        <a:defRPr sz="1600" kern="1200">
          <a:solidFill>
            <a:schemeClr val="tx1"/>
          </a:solidFill>
          <a:latin typeface="+mn-lt"/>
          <a:ea typeface="+mn-ea"/>
          <a:cs typeface="+mn-cs"/>
        </a:defRPr>
      </a:lvl2pPr>
      <a:lvl3pPr marL="801472" algn="l" defTabSz="400736" rtl="0" eaLnBrk="1" latinLnBrk="0" hangingPunct="1">
        <a:defRPr sz="1600" kern="1200">
          <a:solidFill>
            <a:schemeClr val="tx1"/>
          </a:solidFill>
          <a:latin typeface="+mn-lt"/>
          <a:ea typeface="+mn-ea"/>
          <a:cs typeface="+mn-cs"/>
        </a:defRPr>
      </a:lvl3pPr>
      <a:lvl4pPr marL="1202207" algn="l" defTabSz="400736" rtl="0" eaLnBrk="1" latinLnBrk="0" hangingPunct="1">
        <a:defRPr sz="1600" kern="1200">
          <a:solidFill>
            <a:schemeClr val="tx1"/>
          </a:solidFill>
          <a:latin typeface="+mn-lt"/>
          <a:ea typeface="+mn-ea"/>
          <a:cs typeface="+mn-cs"/>
        </a:defRPr>
      </a:lvl4pPr>
      <a:lvl5pPr marL="1602943" algn="l" defTabSz="400736" rtl="0" eaLnBrk="1" latinLnBrk="0" hangingPunct="1">
        <a:defRPr sz="1600" kern="1200">
          <a:solidFill>
            <a:schemeClr val="tx1"/>
          </a:solidFill>
          <a:latin typeface="+mn-lt"/>
          <a:ea typeface="+mn-ea"/>
          <a:cs typeface="+mn-cs"/>
        </a:defRPr>
      </a:lvl5pPr>
      <a:lvl6pPr marL="2003679" algn="l" defTabSz="400736" rtl="0" eaLnBrk="1" latinLnBrk="0" hangingPunct="1">
        <a:defRPr sz="1600" kern="1200">
          <a:solidFill>
            <a:schemeClr val="tx1"/>
          </a:solidFill>
          <a:latin typeface="+mn-lt"/>
          <a:ea typeface="+mn-ea"/>
          <a:cs typeface="+mn-cs"/>
        </a:defRPr>
      </a:lvl6pPr>
      <a:lvl7pPr marL="2404415" algn="l" defTabSz="400736" rtl="0" eaLnBrk="1" latinLnBrk="0" hangingPunct="1">
        <a:defRPr sz="1600" kern="1200">
          <a:solidFill>
            <a:schemeClr val="tx1"/>
          </a:solidFill>
          <a:latin typeface="+mn-lt"/>
          <a:ea typeface="+mn-ea"/>
          <a:cs typeface="+mn-cs"/>
        </a:defRPr>
      </a:lvl7pPr>
      <a:lvl8pPr marL="2805151" algn="l" defTabSz="400736" rtl="0" eaLnBrk="1" latinLnBrk="0" hangingPunct="1">
        <a:defRPr sz="1600" kern="1200">
          <a:solidFill>
            <a:schemeClr val="tx1"/>
          </a:solidFill>
          <a:latin typeface="+mn-lt"/>
          <a:ea typeface="+mn-ea"/>
          <a:cs typeface="+mn-cs"/>
        </a:defRPr>
      </a:lvl8pPr>
      <a:lvl9pPr marL="3205886" algn="l" defTabSz="400736"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813" name="Rectangle 5"/>
          <p:cNvSpPr>
            <a:spLocks noChangeArrowheads="1"/>
          </p:cNvSpPr>
          <p:nvPr/>
        </p:nvSpPr>
        <p:spPr bwMode="auto">
          <a:xfrm>
            <a:off x="0" y="6196013"/>
            <a:ext cx="9144000" cy="661987"/>
          </a:xfrm>
          <a:prstGeom prst="rect">
            <a:avLst/>
          </a:prstGeom>
          <a:solidFill>
            <a:srgbClr val="009AD0"/>
          </a:solidFill>
          <a:ln>
            <a:noFill/>
          </a:ln>
          <a:effectLst/>
          <a:extLst/>
        </p:spPr>
        <p:txBody>
          <a:bodyPr wrap="none" lIns="80147" tIns="40074" rIns="80147" bIns="40074"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a:lnSpc>
                <a:spcPct val="80000"/>
              </a:lnSpc>
              <a:spcBef>
                <a:spcPct val="40000"/>
              </a:spcBef>
              <a:spcAft>
                <a:spcPct val="40000"/>
              </a:spcAft>
              <a:buClr>
                <a:srgbClr val="006666"/>
              </a:buClr>
              <a:buFont typeface="Arial" pitchFamily="34" charset="0"/>
              <a:buChar char="–"/>
            </a:pPr>
            <a:endParaRPr lang="en-US" altLang="en-US" b="1">
              <a:solidFill>
                <a:srgbClr val="000066"/>
              </a:solidFill>
              <a:latin typeface="Arial Narrow" pitchFamily="34" charset="0"/>
            </a:endParaRPr>
          </a:p>
        </p:txBody>
      </p:sp>
      <p:sp>
        <p:nvSpPr>
          <p:cNvPr id="149507" name="Rectangle 3"/>
          <p:cNvSpPr>
            <a:spLocks noGrp="1" noChangeArrowheads="1"/>
          </p:cNvSpPr>
          <p:nvPr>
            <p:ph type="body" idx="1"/>
          </p:nvPr>
        </p:nvSpPr>
        <p:spPr bwMode="auto">
          <a:xfrm>
            <a:off x="468313" y="1338263"/>
            <a:ext cx="81486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19815" name="Rectangle 7"/>
          <p:cNvSpPr>
            <a:spLocks noChangeArrowheads="1"/>
          </p:cNvSpPr>
          <p:nvPr/>
        </p:nvSpPr>
        <p:spPr bwMode="auto">
          <a:xfrm>
            <a:off x="104775" y="6594475"/>
            <a:ext cx="400050" cy="182563"/>
          </a:xfrm>
          <a:prstGeom prst="rect">
            <a:avLst/>
          </a:prstGeom>
          <a:noFill/>
          <a:ln>
            <a:noFill/>
          </a:ln>
          <a:effectLst/>
          <a:extLst/>
        </p:spPr>
        <p:txBody>
          <a:bodyPr lIns="0" tIns="0" rIns="0" bIns="0" anchor="ct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sz="1000">
                <a:solidFill>
                  <a:srgbClr val="FFFFFF"/>
                </a:solidFill>
                <a:latin typeface="Arial Narrow" pitchFamily="34" charset="0"/>
              </a:rPr>
              <a:t> </a:t>
            </a:r>
            <a:fld id="{DA207611-0520-4509-AD0C-31F9B7192CCB}" type="slidenum">
              <a:rPr lang="en-US" altLang="en-US" sz="1000">
                <a:solidFill>
                  <a:srgbClr val="FFFFFF"/>
                </a:solidFill>
                <a:latin typeface="Arial Narrow" pitchFamily="34" charset="0"/>
              </a:rPr>
              <a:pPr/>
              <a:t>‹#›</a:t>
            </a:fld>
            <a:r>
              <a:rPr lang="en-GB" altLang="en-US" sz="1000">
                <a:solidFill>
                  <a:srgbClr val="FFFFFF"/>
                </a:solidFill>
                <a:latin typeface="Arial Narrow" pitchFamily="34" charset="0"/>
              </a:rPr>
              <a:t>  	</a:t>
            </a:r>
            <a:endParaRPr lang="en-US" altLang="en-US" sz="1000" baseline="14000">
              <a:solidFill>
                <a:srgbClr val="FFFFFF"/>
              </a:solidFill>
              <a:latin typeface="Arial Narrow" pitchFamily="34" charset="0"/>
            </a:endParaRPr>
          </a:p>
        </p:txBody>
      </p:sp>
      <p:pic>
        <p:nvPicPr>
          <p:cNvPr id="149509" name="Picture 34" descr="WHO-EN-white-H"/>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72313" y="6251575"/>
            <a:ext cx="1606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Rectangle 2"/>
          <p:cNvSpPr>
            <a:spLocks noGrp="1" noChangeArrowheads="1"/>
          </p:cNvSpPr>
          <p:nvPr>
            <p:ph type="title"/>
          </p:nvPr>
        </p:nvSpPr>
        <p:spPr bwMode="auto">
          <a:xfrm>
            <a:off x="0" y="0"/>
            <a:ext cx="9144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Lst>
  <p:timing>
    <p:tnLst>
      <p:par>
        <p:cTn id="1" dur="indefinite" restart="never" nodeType="tmRoot"/>
      </p:par>
    </p:tnLst>
  </p:timing>
  <p:txStyles>
    <p:titleStyle>
      <a:lvl1pPr algn="ctr" defTabSz="887413" rtl="0" eaLnBrk="0" fontAlgn="base" hangingPunct="0">
        <a:spcBef>
          <a:spcPct val="0"/>
        </a:spcBef>
        <a:spcAft>
          <a:spcPct val="0"/>
        </a:spcAft>
        <a:defRPr sz="2800">
          <a:solidFill>
            <a:srgbClr val="336699"/>
          </a:solidFill>
          <a:latin typeface="+mj-lt"/>
          <a:ea typeface="+mj-ea"/>
          <a:cs typeface="+mj-cs"/>
        </a:defRPr>
      </a:lvl1pPr>
      <a:lvl2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2pPr>
      <a:lvl3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3pPr>
      <a:lvl4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4pPr>
      <a:lvl5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5pPr>
      <a:lvl6pPr marL="400736" algn="ctr" defTabSz="887741" rtl="0" fontAlgn="base">
        <a:spcBef>
          <a:spcPct val="0"/>
        </a:spcBef>
        <a:spcAft>
          <a:spcPct val="0"/>
        </a:spcAft>
        <a:defRPr sz="2800">
          <a:solidFill>
            <a:srgbClr val="336699"/>
          </a:solidFill>
          <a:latin typeface="Faktos" charset="0"/>
          <a:ea typeface="ＭＳ Ｐゴシック" charset="0"/>
          <a:cs typeface="Arial" charset="0"/>
        </a:defRPr>
      </a:lvl6pPr>
      <a:lvl7pPr marL="801472" algn="ctr" defTabSz="887741" rtl="0" fontAlgn="base">
        <a:spcBef>
          <a:spcPct val="0"/>
        </a:spcBef>
        <a:spcAft>
          <a:spcPct val="0"/>
        </a:spcAft>
        <a:defRPr sz="2800">
          <a:solidFill>
            <a:srgbClr val="336699"/>
          </a:solidFill>
          <a:latin typeface="Faktos" charset="0"/>
          <a:ea typeface="ＭＳ Ｐゴシック" charset="0"/>
          <a:cs typeface="Arial" charset="0"/>
        </a:defRPr>
      </a:lvl7pPr>
      <a:lvl8pPr marL="1202207" algn="ctr" defTabSz="887741" rtl="0" fontAlgn="base">
        <a:spcBef>
          <a:spcPct val="0"/>
        </a:spcBef>
        <a:spcAft>
          <a:spcPct val="0"/>
        </a:spcAft>
        <a:defRPr sz="2800">
          <a:solidFill>
            <a:srgbClr val="336699"/>
          </a:solidFill>
          <a:latin typeface="Faktos" charset="0"/>
          <a:ea typeface="ＭＳ Ｐゴシック" charset="0"/>
          <a:cs typeface="Arial" charset="0"/>
        </a:defRPr>
      </a:lvl8pPr>
      <a:lvl9pPr marL="1602943" algn="ctr" defTabSz="887741" rtl="0" fontAlgn="base">
        <a:spcBef>
          <a:spcPct val="0"/>
        </a:spcBef>
        <a:spcAft>
          <a:spcPct val="0"/>
        </a:spcAft>
        <a:defRPr sz="2800">
          <a:solidFill>
            <a:srgbClr val="336699"/>
          </a:solidFill>
          <a:latin typeface="Faktos" charset="0"/>
          <a:ea typeface="ＭＳ Ｐゴシック" charset="0"/>
          <a:cs typeface="Arial" charset="0"/>
        </a:defRPr>
      </a:lvl9pPr>
    </p:titleStyle>
    <p:bodyStyle>
      <a:lvl1pPr marL="266700" indent="-266700" algn="l" defTabSz="887413" rtl="0" eaLnBrk="0" fontAlgn="base" hangingPunct="0">
        <a:spcBef>
          <a:spcPct val="10000"/>
        </a:spcBef>
        <a:spcAft>
          <a:spcPct val="0"/>
        </a:spcAft>
        <a:buClr>
          <a:srgbClr val="000066"/>
        </a:buClr>
        <a:buChar char="•"/>
        <a:defRPr sz="2100" b="1">
          <a:solidFill>
            <a:srgbClr val="000066"/>
          </a:solidFill>
          <a:latin typeface="+mn-lt"/>
          <a:ea typeface="+mn-ea"/>
          <a:cs typeface="+mn-cs"/>
        </a:defRPr>
      </a:lvl1pPr>
      <a:lvl2pPr marL="812800" indent="-273050" algn="l" defTabSz="887413" rtl="0" eaLnBrk="0" fontAlgn="base" hangingPunct="0">
        <a:spcBef>
          <a:spcPct val="10000"/>
        </a:spcBef>
        <a:spcAft>
          <a:spcPct val="0"/>
        </a:spcAft>
        <a:buClr>
          <a:srgbClr val="000066"/>
        </a:buClr>
        <a:buFont typeface="Arial" pitchFamily="34" charset="0"/>
        <a:buChar char="–"/>
        <a:defRPr sz="2100">
          <a:solidFill>
            <a:srgbClr val="000066"/>
          </a:solidFill>
          <a:latin typeface="Arial Narrow" charset="0"/>
          <a:ea typeface="Arial" charset="0"/>
          <a:cs typeface="+mn-cs"/>
        </a:defRPr>
      </a:lvl2pPr>
      <a:lvl3pPr marL="1254125" indent="-260350" algn="l" defTabSz="887413" rtl="0" eaLnBrk="0" fontAlgn="base" hangingPunct="0">
        <a:spcBef>
          <a:spcPct val="10000"/>
        </a:spcBef>
        <a:spcAft>
          <a:spcPct val="0"/>
        </a:spcAft>
        <a:buClr>
          <a:srgbClr val="000066"/>
        </a:buClr>
        <a:buChar char="•"/>
        <a:defRPr sz="2100">
          <a:solidFill>
            <a:srgbClr val="000066"/>
          </a:solidFill>
          <a:latin typeface="Arial Narrow" charset="0"/>
          <a:ea typeface="Arial" charset="0"/>
          <a:cs typeface="+mn-cs"/>
        </a:defRPr>
      </a:lvl3pPr>
      <a:lvl4pPr marL="1655763" indent="-220663" algn="l" defTabSz="887413" rtl="0" eaLnBrk="0" fontAlgn="base" hangingPunct="0">
        <a:spcBef>
          <a:spcPct val="10000"/>
        </a:spcBef>
        <a:spcAft>
          <a:spcPct val="0"/>
        </a:spcAft>
        <a:buClr>
          <a:srgbClr val="000066"/>
        </a:buClr>
        <a:buChar char="–"/>
        <a:defRPr>
          <a:solidFill>
            <a:srgbClr val="000066"/>
          </a:solidFill>
          <a:latin typeface="Arial Narrow" charset="0"/>
          <a:ea typeface="Arial" charset="0"/>
          <a:cs typeface="+mn-cs"/>
        </a:defRPr>
      </a:lvl4pPr>
      <a:lvl5pPr marL="1974850" indent="-139700" algn="r" defTabSz="887413" rtl="1" eaLnBrk="0" fontAlgn="base" hangingPunct="0">
        <a:spcBef>
          <a:spcPct val="20000"/>
        </a:spcBef>
        <a:spcAft>
          <a:spcPct val="0"/>
        </a:spcAft>
        <a:buChar char="»"/>
        <a:defRPr sz="2000">
          <a:solidFill>
            <a:srgbClr val="000066"/>
          </a:solidFill>
          <a:latin typeface="+mn-lt"/>
          <a:ea typeface="Arial" charset="0"/>
          <a:cs typeface="+mn-cs"/>
        </a:defRPr>
      </a:lvl5pPr>
      <a:lvl6pPr marL="2376586" indent="-140536" algn="r" defTabSz="887741" rtl="1" fontAlgn="base">
        <a:spcBef>
          <a:spcPct val="20000"/>
        </a:spcBef>
        <a:spcAft>
          <a:spcPct val="0"/>
        </a:spcAft>
        <a:buChar char="»"/>
        <a:defRPr sz="2000">
          <a:solidFill>
            <a:srgbClr val="000066"/>
          </a:solidFill>
          <a:latin typeface="+mn-lt"/>
          <a:ea typeface="Arial" charset="0"/>
          <a:cs typeface="+mn-cs"/>
        </a:defRPr>
      </a:lvl6pPr>
      <a:lvl7pPr marL="2777322" indent="-140536" algn="r" defTabSz="887741" rtl="1" fontAlgn="base">
        <a:spcBef>
          <a:spcPct val="20000"/>
        </a:spcBef>
        <a:spcAft>
          <a:spcPct val="0"/>
        </a:spcAft>
        <a:buChar char="»"/>
        <a:defRPr sz="2000">
          <a:solidFill>
            <a:srgbClr val="000066"/>
          </a:solidFill>
          <a:latin typeface="+mn-lt"/>
          <a:ea typeface="Arial" charset="0"/>
          <a:cs typeface="+mn-cs"/>
        </a:defRPr>
      </a:lvl7pPr>
      <a:lvl8pPr marL="3178058" indent="-140536" algn="r" defTabSz="887741" rtl="1" fontAlgn="base">
        <a:spcBef>
          <a:spcPct val="20000"/>
        </a:spcBef>
        <a:spcAft>
          <a:spcPct val="0"/>
        </a:spcAft>
        <a:buChar char="»"/>
        <a:defRPr sz="2000">
          <a:solidFill>
            <a:srgbClr val="000066"/>
          </a:solidFill>
          <a:latin typeface="+mn-lt"/>
          <a:ea typeface="Arial" charset="0"/>
          <a:cs typeface="+mn-cs"/>
        </a:defRPr>
      </a:lvl8pPr>
      <a:lvl9pPr marL="3578793" indent="-140536" algn="r" defTabSz="887741" rtl="1" fontAlgn="base">
        <a:spcBef>
          <a:spcPct val="20000"/>
        </a:spcBef>
        <a:spcAft>
          <a:spcPct val="0"/>
        </a:spcAft>
        <a:buChar char="»"/>
        <a:defRPr sz="2000">
          <a:solidFill>
            <a:srgbClr val="000066"/>
          </a:solidFill>
          <a:latin typeface="+mn-lt"/>
          <a:ea typeface="Arial" charset="0"/>
          <a:cs typeface="+mn-cs"/>
        </a:defRPr>
      </a:lvl9pPr>
    </p:bodyStyle>
    <p:otherStyle>
      <a:defPPr>
        <a:defRPr lang="en-US"/>
      </a:defPPr>
      <a:lvl1pPr marL="0" algn="l" defTabSz="400736" rtl="0" eaLnBrk="1" latinLnBrk="0" hangingPunct="1">
        <a:defRPr sz="1600" kern="1200">
          <a:solidFill>
            <a:schemeClr val="tx1"/>
          </a:solidFill>
          <a:latin typeface="+mn-lt"/>
          <a:ea typeface="+mn-ea"/>
          <a:cs typeface="+mn-cs"/>
        </a:defRPr>
      </a:lvl1pPr>
      <a:lvl2pPr marL="400736" algn="l" defTabSz="400736" rtl="0" eaLnBrk="1" latinLnBrk="0" hangingPunct="1">
        <a:defRPr sz="1600" kern="1200">
          <a:solidFill>
            <a:schemeClr val="tx1"/>
          </a:solidFill>
          <a:latin typeface="+mn-lt"/>
          <a:ea typeface="+mn-ea"/>
          <a:cs typeface="+mn-cs"/>
        </a:defRPr>
      </a:lvl2pPr>
      <a:lvl3pPr marL="801472" algn="l" defTabSz="400736" rtl="0" eaLnBrk="1" latinLnBrk="0" hangingPunct="1">
        <a:defRPr sz="1600" kern="1200">
          <a:solidFill>
            <a:schemeClr val="tx1"/>
          </a:solidFill>
          <a:latin typeface="+mn-lt"/>
          <a:ea typeface="+mn-ea"/>
          <a:cs typeface="+mn-cs"/>
        </a:defRPr>
      </a:lvl3pPr>
      <a:lvl4pPr marL="1202207" algn="l" defTabSz="400736" rtl="0" eaLnBrk="1" latinLnBrk="0" hangingPunct="1">
        <a:defRPr sz="1600" kern="1200">
          <a:solidFill>
            <a:schemeClr val="tx1"/>
          </a:solidFill>
          <a:latin typeface="+mn-lt"/>
          <a:ea typeface="+mn-ea"/>
          <a:cs typeface="+mn-cs"/>
        </a:defRPr>
      </a:lvl4pPr>
      <a:lvl5pPr marL="1602943" algn="l" defTabSz="400736" rtl="0" eaLnBrk="1" latinLnBrk="0" hangingPunct="1">
        <a:defRPr sz="1600" kern="1200">
          <a:solidFill>
            <a:schemeClr val="tx1"/>
          </a:solidFill>
          <a:latin typeface="+mn-lt"/>
          <a:ea typeface="+mn-ea"/>
          <a:cs typeface="+mn-cs"/>
        </a:defRPr>
      </a:lvl5pPr>
      <a:lvl6pPr marL="2003679" algn="l" defTabSz="400736" rtl="0" eaLnBrk="1" latinLnBrk="0" hangingPunct="1">
        <a:defRPr sz="1600" kern="1200">
          <a:solidFill>
            <a:schemeClr val="tx1"/>
          </a:solidFill>
          <a:latin typeface="+mn-lt"/>
          <a:ea typeface="+mn-ea"/>
          <a:cs typeface="+mn-cs"/>
        </a:defRPr>
      </a:lvl6pPr>
      <a:lvl7pPr marL="2404415" algn="l" defTabSz="400736" rtl="0" eaLnBrk="1" latinLnBrk="0" hangingPunct="1">
        <a:defRPr sz="1600" kern="1200">
          <a:solidFill>
            <a:schemeClr val="tx1"/>
          </a:solidFill>
          <a:latin typeface="+mn-lt"/>
          <a:ea typeface="+mn-ea"/>
          <a:cs typeface="+mn-cs"/>
        </a:defRPr>
      </a:lvl7pPr>
      <a:lvl8pPr marL="2805151" algn="l" defTabSz="400736" rtl="0" eaLnBrk="1" latinLnBrk="0" hangingPunct="1">
        <a:defRPr sz="1600" kern="1200">
          <a:solidFill>
            <a:schemeClr val="tx1"/>
          </a:solidFill>
          <a:latin typeface="+mn-lt"/>
          <a:ea typeface="+mn-ea"/>
          <a:cs typeface="+mn-cs"/>
        </a:defRPr>
      </a:lvl8pPr>
      <a:lvl9pPr marL="3205886" algn="l" defTabSz="400736"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163843"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028"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sp>
        <p:nvSpPr>
          <p:cNvPr id="1029" name="Rectangle 7"/>
          <p:cNvSpPr>
            <a:spLocks noChangeArrowheads="1"/>
          </p:cNvSpPr>
          <p:nvPr/>
        </p:nvSpPr>
        <p:spPr bwMode="gray">
          <a:xfrm>
            <a:off x="214313" y="6319838"/>
            <a:ext cx="508000" cy="323850"/>
          </a:xfrm>
          <a:prstGeom prst="rect">
            <a:avLst/>
          </a:prstGeom>
          <a:noFill/>
          <a:ln>
            <a:noFill/>
          </a:ln>
          <a:effectLs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a:fld id="{137A1647-5EE5-4979-A7A3-7FACE4779531}" type="slidenum">
              <a:rPr lang="en-US" altLang="en-US" sz="2000" b="1">
                <a:solidFill>
                  <a:srgbClr val="FFFFFF"/>
                </a:solidFill>
                <a:latin typeface="Arial Narrow" pitchFamily="34" charset="0"/>
              </a:rPr>
              <a:pPr algn="r" defTabSz="914400"/>
              <a:t>‹#›</a:t>
            </a:fld>
            <a:r>
              <a:rPr lang="ko-KR" altLang="en-GB" sz="1600" b="1">
                <a:solidFill>
                  <a:srgbClr val="FFFFFF"/>
                </a:solidFill>
                <a:latin typeface="Arial Narrow" pitchFamily="34" charset="0"/>
                <a:ea typeface="Gulim" pitchFamily="34" charset="-127"/>
              </a:rPr>
              <a:t> </a:t>
            </a:r>
            <a:r>
              <a:rPr lang="en-US" altLang="en-US" sz="2100" b="1" baseline="14000">
                <a:solidFill>
                  <a:srgbClr val="FFFFFF"/>
                </a:solidFill>
                <a:latin typeface="Arial Narrow" pitchFamily="34" charset="0"/>
              </a:rPr>
              <a:t>|</a:t>
            </a:r>
          </a:p>
        </p:txBody>
      </p:sp>
      <p:pic>
        <p:nvPicPr>
          <p:cNvPr id="163846" name="Picture 8" descr="WHO-EN-BW-H"/>
          <p:cNvPicPr>
            <a:picLocks noChangeAspect="1" noChangeArrowheads="1"/>
          </p:cNvPicPr>
          <p:nvPr/>
        </p:nvPicPr>
        <p:blipFill>
          <a:blip r:embed="rId16" cstate="email">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2"/>
          <p:cNvSpPr txBox="1">
            <a:spLocks noChangeArrowheads="1"/>
          </p:cNvSpPr>
          <p:nvPr/>
        </p:nvSpPr>
        <p:spPr bwMode="auto">
          <a:xfrm>
            <a:off x="836613" y="6308725"/>
            <a:ext cx="4419600" cy="30797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US" altLang="en-US" sz="1400">
                <a:solidFill>
                  <a:srgbClr val="60ACC7"/>
                </a:solidFill>
                <a:latin typeface="Arial Narrow" pitchFamily="34" charset="0"/>
              </a:rPr>
              <a:t>Key Measures for Prevention and Control of Ebola Virus Disease</a:t>
            </a:r>
            <a:endParaRPr lang="en-GB" altLang="en-US" sz="1400">
              <a:solidFill>
                <a:srgbClr val="60ACC7"/>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180"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81"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179203"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028"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pic>
        <p:nvPicPr>
          <p:cNvPr id="179205" name="Picture 8" descr="WHO-EN-BW-H"/>
          <p:cNvPicPr>
            <a:picLocks noChangeAspect="1" noChangeArrowheads="1"/>
          </p:cNvPicPr>
          <p:nvPr/>
        </p:nvPicPr>
        <p:blipFill>
          <a:blip r:embed="rId16">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2"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194563"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028"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sp>
        <p:nvSpPr>
          <p:cNvPr id="1029" name="Rectangle 7"/>
          <p:cNvSpPr>
            <a:spLocks noChangeArrowheads="1"/>
          </p:cNvSpPr>
          <p:nvPr/>
        </p:nvSpPr>
        <p:spPr bwMode="gray">
          <a:xfrm>
            <a:off x="214313" y="6319838"/>
            <a:ext cx="508000" cy="323850"/>
          </a:xfrm>
          <a:prstGeom prst="rect">
            <a:avLst/>
          </a:prstGeom>
          <a:noFill/>
          <a:ln>
            <a:noFill/>
          </a:ln>
          <a:effectLs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a:fld id="{4318B2C0-7714-4C59-89F0-D59285E2EA59}" type="slidenum">
              <a:rPr lang="en-US" altLang="en-US" sz="2000" b="1">
                <a:solidFill>
                  <a:srgbClr val="FFFFFF"/>
                </a:solidFill>
                <a:latin typeface="Arial Narrow" pitchFamily="34" charset="0"/>
              </a:rPr>
              <a:pPr algn="r" defTabSz="914400"/>
              <a:t>‹#›</a:t>
            </a:fld>
            <a:r>
              <a:rPr lang="ko-KR" altLang="en-GB" sz="1600" b="1">
                <a:solidFill>
                  <a:srgbClr val="FFFFFF"/>
                </a:solidFill>
                <a:latin typeface="Arial Narrow" pitchFamily="34" charset="0"/>
                <a:ea typeface="Gulim" pitchFamily="34" charset="-127"/>
              </a:rPr>
              <a:t> </a:t>
            </a:r>
            <a:r>
              <a:rPr lang="en-US" altLang="en-US" sz="2100" b="1" baseline="14000">
                <a:solidFill>
                  <a:srgbClr val="FFFFFF"/>
                </a:solidFill>
                <a:latin typeface="Arial Narrow" pitchFamily="34" charset="0"/>
              </a:rPr>
              <a:t>|</a:t>
            </a:r>
          </a:p>
        </p:txBody>
      </p:sp>
      <p:pic>
        <p:nvPicPr>
          <p:cNvPr id="194566" name="Picture 8" descr="WHO-EN-BW-H"/>
          <p:cNvPicPr>
            <a:picLocks noChangeAspect="1" noChangeArrowheads="1"/>
          </p:cNvPicPr>
          <p:nvPr/>
        </p:nvPicPr>
        <p:blipFill>
          <a:blip r:embed="rId16">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2"/>
          <p:cNvSpPr txBox="1">
            <a:spLocks noChangeArrowheads="1"/>
          </p:cNvSpPr>
          <p:nvPr/>
        </p:nvSpPr>
        <p:spPr bwMode="auto">
          <a:xfrm>
            <a:off x="836613" y="6308725"/>
            <a:ext cx="4419600" cy="30797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US" altLang="en-US" sz="1400">
                <a:solidFill>
                  <a:srgbClr val="60ACC7"/>
                </a:solidFill>
                <a:latin typeface="Arial Narrow" pitchFamily="34" charset="0"/>
              </a:rPr>
              <a:t>Key Measures for Prevention and Control of Ebola Virus Disease</a:t>
            </a:r>
            <a:endParaRPr lang="en-GB" altLang="en-US" sz="1400">
              <a:solidFill>
                <a:srgbClr val="60ACC7"/>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183"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84"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813" name="Rectangle 5"/>
          <p:cNvSpPr>
            <a:spLocks noChangeArrowheads="1"/>
          </p:cNvSpPr>
          <p:nvPr/>
        </p:nvSpPr>
        <p:spPr bwMode="auto">
          <a:xfrm>
            <a:off x="0" y="6196013"/>
            <a:ext cx="9144000" cy="661987"/>
          </a:xfrm>
          <a:prstGeom prst="rect">
            <a:avLst/>
          </a:prstGeom>
          <a:solidFill>
            <a:srgbClr val="009AD0"/>
          </a:solidFill>
          <a:ln>
            <a:noFill/>
          </a:ln>
          <a:effectLst/>
          <a:extLst/>
        </p:spPr>
        <p:txBody>
          <a:bodyPr wrap="none" lIns="80147" tIns="40074" rIns="80147" bIns="40074"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a:lnSpc>
                <a:spcPct val="80000"/>
              </a:lnSpc>
              <a:spcBef>
                <a:spcPct val="40000"/>
              </a:spcBef>
              <a:spcAft>
                <a:spcPct val="40000"/>
              </a:spcAft>
              <a:buClr>
                <a:srgbClr val="006666"/>
              </a:buClr>
              <a:buFont typeface="Arial" pitchFamily="34" charset="0"/>
              <a:buChar char="–"/>
            </a:pPr>
            <a:endParaRPr lang="en-US" altLang="en-US" b="1">
              <a:solidFill>
                <a:srgbClr val="000066"/>
              </a:solidFill>
              <a:latin typeface="Arial Narrow" pitchFamily="34" charset="0"/>
            </a:endParaRPr>
          </a:p>
        </p:txBody>
      </p:sp>
      <p:sp>
        <p:nvSpPr>
          <p:cNvPr id="15363" name="Rectangle 3"/>
          <p:cNvSpPr>
            <a:spLocks noGrp="1" noChangeArrowheads="1"/>
          </p:cNvSpPr>
          <p:nvPr>
            <p:ph type="body" idx="1"/>
          </p:nvPr>
        </p:nvSpPr>
        <p:spPr bwMode="auto">
          <a:xfrm>
            <a:off x="468313" y="1338263"/>
            <a:ext cx="81486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19815" name="Rectangle 7"/>
          <p:cNvSpPr>
            <a:spLocks noChangeArrowheads="1"/>
          </p:cNvSpPr>
          <p:nvPr/>
        </p:nvSpPr>
        <p:spPr bwMode="auto">
          <a:xfrm>
            <a:off x="104775" y="6594475"/>
            <a:ext cx="400050" cy="182563"/>
          </a:xfrm>
          <a:prstGeom prst="rect">
            <a:avLst/>
          </a:prstGeom>
          <a:noFill/>
          <a:ln>
            <a:noFill/>
          </a:ln>
          <a:effectLst/>
          <a:extLst/>
        </p:spPr>
        <p:txBody>
          <a:bodyPr lIns="0" tIns="0" rIns="0" bIns="0" anchor="ct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sz="1000">
                <a:solidFill>
                  <a:srgbClr val="FFFFFF"/>
                </a:solidFill>
                <a:latin typeface="Arial Narrow" pitchFamily="34" charset="0"/>
              </a:rPr>
              <a:t> </a:t>
            </a:r>
            <a:fld id="{C7BECE04-9616-4B4F-896F-7F6CF7D54071}" type="slidenum">
              <a:rPr lang="en-US" altLang="en-US" sz="1000">
                <a:solidFill>
                  <a:srgbClr val="FFFFFF"/>
                </a:solidFill>
                <a:latin typeface="Arial Narrow" pitchFamily="34" charset="0"/>
              </a:rPr>
              <a:pPr/>
              <a:t>‹#›</a:t>
            </a:fld>
            <a:r>
              <a:rPr lang="en-GB" altLang="en-US" sz="1000">
                <a:solidFill>
                  <a:srgbClr val="FFFFFF"/>
                </a:solidFill>
                <a:latin typeface="Arial Narrow" pitchFamily="34" charset="0"/>
              </a:rPr>
              <a:t>  	</a:t>
            </a:r>
            <a:endParaRPr lang="en-US" altLang="en-US" sz="1000" baseline="14000">
              <a:solidFill>
                <a:srgbClr val="FFFFFF"/>
              </a:solidFill>
              <a:latin typeface="Arial Narrow" pitchFamily="34" charset="0"/>
            </a:endParaRPr>
          </a:p>
        </p:txBody>
      </p:sp>
      <p:pic>
        <p:nvPicPr>
          <p:cNvPr id="15365" name="Picture 34" descr="WHO-EN-white-H"/>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72313" y="6251575"/>
            <a:ext cx="1606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
          <p:cNvSpPr>
            <a:spLocks noGrp="1" noChangeArrowheads="1"/>
          </p:cNvSpPr>
          <p:nvPr>
            <p:ph type="title"/>
          </p:nvPr>
        </p:nvSpPr>
        <p:spPr bwMode="auto">
          <a:xfrm>
            <a:off x="0" y="0"/>
            <a:ext cx="9144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Lst>
  <p:timing>
    <p:tnLst>
      <p:par>
        <p:cTn id="1" dur="indefinite" restart="never" nodeType="tmRoot"/>
      </p:par>
    </p:tnLst>
  </p:timing>
  <p:txStyles>
    <p:titleStyle>
      <a:lvl1pPr algn="ctr" defTabSz="887413" rtl="0" eaLnBrk="0" fontAlgn="base" hangingPunct="0">
        <a:spcBef>
          <a:spcPct val="0"/>
        </a:spcBef>
        <a:spcAft>
          <a:spcPct val="0"/>
        </a:spcAft>
        <a:defRPr sz="2800">
          <a:solidFill>
            <a:srgbClr val="336699"/>
          </a:solidFill>
          <a:latin typeface="+mj-lt"/>
          <a:ea typeface="+mj-ea"/>
          <a:cs typeface="+mj-cs"/>
        </a:defRPr>
      </a:lvl1pPr>
      <a:lvl2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2pPr>
      <a:lvl3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3pPr>
      <a:lvl4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4pPr>
      <a:lvl5pPr algn="ctr" defTabSz="887413" rtl="0" eaLnBrk="0" fontAlgn="base" hangingPunct="0">
        <a:spcBef>
          <a:spcPct val="0"/>
        </a:spcBef>
        <a:spcAft>
          <a:spcPct val="0"/>
        </a:spcAft>
        <a:defRPr sz="2800">
          <a:solidFill>
            <a:srgbClr val="336699"/>
          </a:solidFill>
          <a:latin typeface="Faktos" charset="0"/>
          <a:ea typeface="ＭＳ Ｐゴシック" charset="0"/>
          <a:cs typeface="Arial" charset="0"/>
        </a:defRPr>
      </a:lvl5pPr>
      <a:lvl6pPr marL="400736" algn="ctr" defTabSz="887741" rtl="0" fontAlgn="base">
        <a:spcBef>
          <a:spcPct val="0"/>
        </a:spcBef>
        <a:spcAft>
          <a:spcPct val="0"/>
        </a:spcAft>
        <a:defRPr sz="2800">
          <a:solidFill>
            <a:srgbClr val="336699"/>
          </a:solidFill>
          <a:latin typeface="Faktos" charset="0"/>
          <a:ea typeface="ＭＳ Ｐゴシック" charset="0"/>
          <a:cs typeface="Arial" charset="0"/>
        </a:defRPr>
      </a:lvl6pPr>
      <a:lvl7pPr marL="801472" algn="ctr" defTabSz="887741" rtl="0" fontAlgn="base">
        <a:spcBef>
          <a:spcPct val="0"/>
        </a:spcBef>
        <a:spcAft>
          <a:spcPct val="0"/>
        </a:spcAft>
        <a:defRPr sz="2800">
          <a:solidFill>
            <a:srgbClr val="336699"/>
          </a:solidFill>
          <a:latin typeface="Faktos" charset="0"/>
          <a:ea typeface="ＭＳ Ｐゴシック" charset="0"/>
          <a:cs typeface="Arial" charset="0"/>
        </a:defRPr>
      </a:lvl7pPr>
      <a:lvl8pPr marL="1202207" algn="ctr" defTabSz="887741" rtl="0" fontAlgn="base">
        <a:spcBef>
          <a:spcPct val="0"/>
        </a:spcBef>
        <a:spcAft>
          <a:spcPct val="0"/>
        </a:spcAft>
        <a:defRPr sz="2800">
          <a:solidFill>
            <a:srgbClr val="336699"/>
          </a:solidFill>
          <a:latin typeface="Faktos" charset="0"/>
          <a:ea typeface="ＭＳ Ｐゴシック" charset="0"/>
          <a:cs typeface="Arial" charset="0"/>
        </a:defRPr>
      </a:lvl8pPr>
      <a:lvl9pPr marL="1602943" algn="ctr" defTabSz="887741" rtl="0" fontAlgn="base">
        <a:spcBef>
          <a:spcPct val="0"/>
        </a:spcBef>
        <a:spcAft>
          <a:spcPct val="0"/>
        </a:spcAft>
        <a:defRPr sz="2800">
          <a:solidFill>
            <a:srgbClr val="336699"/>
          </a:solidFill>
          <a:latin typeface="Faktos" charset="0"/>
          <a:ea typeface="ＭＳ Ｐゴシック" charset="0"/>
          <a:cs typeface="Arial" charset="0"/>
        </a:defRPr>
      </a:lvl9pPr>
    </p:titleStyle>
    <p:bodyStyle>
      <a:lvl1pPr marL="266700" indent="-266700" algn="l" defTabSz="887413" rtl="0" eaLnBrk="0" fontAlgn="base" hangingPunct="0">
        <a:spcBef>
          <a:spcPct val="10000"/>
        </a:spcBef>
        <a:spcAft>
          <a:spcPct val="0"/>
        </a:spcAft>
        <a:buClr>
          <a:srgbClr val="000066"/>
        </a:buClr>
        <a:buChar char="•"/>
        <a:defRPr sz="2100" b="1">
          <a:solidFill>
            <a:srgbClr val="000066"/>
          </a:solidFill>
          <a:latin typeface="+mn-lt"/>
          <a:ea typeface="+mn-ea"/>
          <a:cs typeface="+mn-cs"/>
        </a:defRPr>
      </a:lvl1pPr>
      <a:lvl2pPr marL="812800" indent="-273050" algn="l" defTabSz="887413" rtl="0" eaLnBrk="0" fontAlgn="base" hangingPunct="0">
        <a:spcBef>
          <a:spcPct val="10000"/>
        </a:spcBef>
        <a:spcAft>
          <a:spcPct val="0"/>
        </a:spcAft>
        <a:buClr>
          <a:srgbClr val="000066"/>
        </a:buClr>
        <a:buFont typeface="Arial" pitchFamily="34" charset="0"/>
        <a:buChar char="–"/>
        <a:defRPr sz="2100">
          <a:solidFill>
            <a:srgbClr val="000066"/>
          </a:solidFill>
          <a:latin typeface="Arial Narrow" charset="0"/>
          <a:ea typeface="Arial" charset="0"/>
          <a:cs typeface="+mn-cs"/>
        </a:defRPr>
      </a:lvl2pPr>
      <a:lvl3pPr marL="1254125" indent="-260350" algn="l" defTabSz="887413" rtl="0" eaLnBrk="0" fontAlgn="base" hangingPunct="0">
        <a:spcBef>
          <a:spcPct val="10000"/>
        </a:spcBef>
        <a:spcAft>
          <a:spcPct val="0"/>
        </a:spcAft>
        <a:buClr>
          <a:srgbClr val="000066"/>
        </a:buClr>
        <a:buChar char="•"/>
        <a:defRPr sz="2100">
          <a:solidFill>
            <a:srgbClr val="000066"/>
          </a:solidFill>
          <a:latin typeface="Arial Narrow" charset="0"/>
          <a:ea typeface="Arial" charset="0"/>
          <a:cs typeface="+mn-cs"/>
        </a:defRPr>
      </a:lvl3pPr>
      <a:lvl4pPr marL="1655763" indent="-220663" algn="l" defTabSz="887413" rtl="0" eaLnBrk="0" fontAlgn="base" hangingPunct="0">
        <a:spcBef>
          <a:spcPct val="10000"/>
        </a:spcBef>
        <a:spcAft>
          <a:spcPct val="0"/>
        </a:spcAft>
        <a:buClr>
          <a:srgbClr val="000066"/>
        </a:buClr>
        <a:buChar char="–"/>
        <a:defRPr>
          <a:solidFill>
            <a:srgbClr val="000066"/>
          </a:solidFill>
          <a:latin typeface="Arial Narrow" charset="0"/>
          <a:ea typeface="Arial" charset="0"/>
          <a:cs typeface="+mn-cs"/>
        </a:defRPr>
      </a:lvl4pPr>
      <a:lvl5pPr marL="1974850" indent="-139700" algn="r" defTabSz="887413" rtl="1" eaLnBrk="0" fontAlgn="base" hangingPunct="0">
        <a:spcBef>
          <a:spcPct val="20000"/>
        </a:spcBef>
        <a:spcAft>
          <a:spcPct val="0"/>
        </a:spcAft>
        <a:buChar char="»"/>
        <a:defRPr sz="2000">
          <a:solidFill>
            <a:srgbClr val="000066"/>
          </a:solidFill>
          <a:latin typeface="+mn-lt"/>
          <a:ea typeface="Arial" charset="0"/>
          <a:cs typeface="+mn-cs"/>
        </a:defRPr>
      </a:lvl5pPr>
      <a:lvl6pPr marL="2376586" indent="-140536" algn="r" defTabSz="887741" rtl="1" fontAlgn="base">
        <a:spcBef>
          <a:spcPct val="20000"/>
        </a:spcBef>
        <a:spcAft>
          <a:spcPct val="0"/>
        </a:spcAft>
        <a:buChar char="»"/>
        <a:defRPr sz="2000">
          <a:solidFill>
            <a:srgbClr val="000066"/>
          </a:solidFill>
          <a:latin typeface="+mn-lt"/>
          <a:ea typeface="Arial" charset="0"/>
          <a:cs typeface="+mn-cs"/>
        </a:defRPr>
      </a:lvl6pPr>
      <a:lvl7pPr marL="2777322" indent="-140536" algn="r" defTabSz="887741" rtl="1" fontAlgn="base">
        <a:spcBef>
          <a:spcPct val="20000"/>
        </a:spcBef>
        <a:spcAft>
          <a:spcPct val="0"/>
        </a:spcAft>
        <a:buChar char="»"/>
        <a:defRPr sz="2000">
          <a:solidFill>
            <a:srgbClr val="000066"/>
          </a:solidFill>
          <a:latin typeface="+mn-lt"/>
          <a:ea typeface="Arial" charset="0"/>
          <a:cs typeface="+mn-cs"/>
        </a:defRPr>
      </a:lvl7pPr>
      <a:lvl8pPr marL="3178058" indent="-140536" algn="r" defTabSz="887741" rtl="1" fontAlgn="base">
        <a:spcBef>
          <a:spcPct val="20000"/>
        </a:spcBef>
        <a:spcAft>
          <a:spcPct val="0"/>
        </a:spcAft>
        <a:buChar char="»"/>
        <a:defRPr sz="2000">
          <a:solidFill>
            <a:srgbClr val="000066"/>
          </a:solidFill>
          <a:latin typeface="+mn-lt"/>
          <a:ea typeface="Arial" charset="0"/>
          <a:cs typeface="+mn-cs"/>
        </a:defRPr>
      </a:lvl8pPr>
      <a:lvl9pPr marL="3578793" indent="-140536" algn="r" defTabSz="887741" rtl="1" fontAlgn="base">
        <a:spcBef>
          <a:spcPct val="20000"/>
        </a:spcBef>
        <a:spcAft>
          <a:spcPct val="0"/>
        </a:spcAft>
        <a:buChar char="»"/>
        <a:defRPr sz="2000">
          <a:solidFill>
            <a:srgbClr val="000066"/>
          </a:solidFill>
          <a:latin typeface="+mn-lt"/>
          <a:ea typeface="Arial" charset="0"/>
          <a:cs typeface="+mn-cs"/>
        </a:defRPr>
      </a:lvl9pPr>
    </p:bodyStyle>
    <p:otherStyle>
      <a:defPPr>
        <a:defRPr lang="en-US"/>
      </a:defPPr>
      <a:lvl1pPr marL="0" algn="l" defTabSz="400736" rtl="0" eaLnBrk="1" latinLnBrk="0" hangingPunct="1">
        <a:defRPr sz="1600" kern="1200">
          <a:solidFill>
            <a:schemeClr val="tx1"/>
          </a:solidFill>
          <a:latin typeface="+mn-lt"/>
          <a:ea typeface="+mn-ea"/>
          <a:cs typeface="+mn-cs"/>
        </a:defRPr>
      </a:lvl1pPr>
      <a:lvl2pPr marL="400736" algn="l" defTabSz="400736" rtl="0" eaLnBrk="1" latinLnBrk="0" hangingPunct="1">
        <a:defRPr sz="1600" kern="1200">
          <a:solidFill>
            <a:schemeClr val="tx1"/>
          </a:solidFill>
          <a:latin typeface="+mn-lt"/>
          <a:ea typeface="+mn-ea"/>
          <a:cs typeface="+mn-cs"/>
        </a:defRPr>
      </a:lvl2pPr>
      <a:lvl3pPr marL="801472" algn="l" defTabSz="400736" rtl="0" eaLnBrk="1" latinLnBrk="0" hangingPunct="1">
        <a:defRPr sz="1600" kern="1200">
          <a:solidFill>
            <a:schemeClr val="tx1"/>
          </a:solidFill>
          <a:latin typeface="+mn-lt"/>
          <a:ea typeface="+mn-ea"/>
          <a:cs typeface="+mn-cs"/>
        </a:defRPr>
      </a:lvl3pPr>
      <a:lvl4pPr marL="1202207" algn="l" defTabSz="400736" rtl="0" eaLnBrk="1" latinLnBrk="0" hangingPunct="1">
        <a:defRPr sz="1600" kern="1200">
          <a:solidFill>
            <a:schemeClr val="tx1"/>
          </a:solidFill>
          <a:latin typeface="+mn-lt"/>
          <a:ea typeface="+mn-ea"/>
          <a:cs typeface="+mn-cs"/>
        </a:defRPr>
      </a:lvl4pPr>
      <a:lvl5pPr marL="1602943" algn="l" defTabSz="400736" rtl="0" eaLnBrk="1" latinLnBrk="0" hangingPunct="1">
        <a:defRPr sz="1600" kern="1200">
          <a:solidFill>
            <a:schemeClr val="tx1"/>
          </a:solidFill>
          <a:latin typeface="+mn-lt"/>
          <a:ea typeface="+mn-ea"/>
          <a:cs typeface="+mn-cs"/>
        </a:defRPr>
      </a:lvl5pPr>
      <a:lvl6pPr marL="2003679" algn="l" defTabSz="400736" rtl="0" eaLnBrk="1" latinLnBrk="0" hangingPunct="1">
        <a:defRPr sz="1600" kern="1200">
          <a:solidFill>
            <a:schemeClr val="tx1"/>
          </a:solidFill>
          <a:latin typeface="+mn-lt"/>
          <a:ea typeface="+mn-ea"/>
          <a:cs typeface="+mn-cs"/>
        </a:defRPr>
      </a:lvl6pPr>
      <a:lvl7pPr marL="2404415" algn="l" defTabSz="400736" rtl="0" eaLnBrk="1" latinLnBrk="0" hangingPunct="1">
        <a:defRPr sz="1600" kern="1200">
          <a:solidFill>
            <a:schemeClr val="tx1"/>
          </a:solidFill>
          <a:latin typeface="+mn-lt"/>
          <a:ea typeface="+mn-ea"/>
          <a:cs typeface="+mn-cs"/>
        </a:defRPr>
      </a:lvl7pPr>
      <a:lvl8pPr marL="2805151" algn="l" defTabSz="400736" rtl="0" eaLnBrk="1" latinLnBrk="0" hangingPunct="1">
        <a:defRPr sz="1600" kern="1200">
          <a:solidFill>
            <a:schemeClr val="tx1"/>
          </a:solidFill>
          <a:latin typeface="+mn-lt"/>
          <a:ea typeface="+mn-ea"/>
          <a:cs typeface="+mn-cs"/>
        </a:defRPr>
      </a:lvl8pPr>
      <a:lvl9pPr marL="3205886" algn="l" defTabSz="40073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29699"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5364"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sp>
        <p:nvSpPr>
          <p:cNvPr id="15365" name="Rectangle 7"/>
          <p:cNvSpPr>
            <a:spLocks noChangeArrowheads="1"/>
          </p:cNvSpPr>
          <p:nvPr/>
        </p:nvSpPr>
        <p:spPr bwMode="gray">
          <a:xfrm>
            <a:off x="214313" y="6319838"/>
            <a:ext cx="508000" cy="323850"/>
          </a:xfrm>
          <a:prstGeom prst="rect">
            <a:avLst/>
          </a:prstGeom>
          <a:noFill/>
          <a:ln>
            <a:noFill/>
          </a:ln>
          <a:effectLs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a:fld id="{2FA6436F-C737-447B-8469-125ECB1A84B6}" type="slidenum">
              <a:rPr lang="en-US" altLang="en-US" sz="2000" b="1">
                <a:solidFill>
                  <a:srgbClr val="FFFFFF"/>
                </a:solidFill>
                <a:latin typeface="Arial Narrow" pitchFamily="34" charset="0"/>
              </a:rPr>
              <a:pPr algn="r" defTabSz="914400"/>
              <a:t>‹#›</a:t>
            </a:fld>
            <a:r>
              <a:rPr lang="ko-KR" altLang="en-GB" sz="1600" b="1">
                <a:solidFill>
                  <a:srgbClr val="FFFFFF"/>
                </a:solidFill>
                <a:latin typeface="Arial Narrow" pitchFamily="34" charset="0"/>
                <a:ea typeface="Gulim" pitchFamily="34" charset="-127"/>
              </a:rPr>
              <a:t> </a:t>
            </a:r>
            <a:r>
              <a:rPr lang="en-US" altLang="en-US" sz="2100" b="1" baseline="14000">
                <a:solidFill>
                  <a:srgbClr val="FFFFFF"/>
                </a:solidFill>
                <a:latin typeface="Arial Narrow" pitchFamily="34" charset="0"/>
              </a:rPr>
              <a:t>|</a:t>
            </a:r>
          </a:p>
        </p:txBody>
      </p:sp>
      <p:pic>
        <p:nvPicPr>
          <p:cNvPr id="29702" name="Picture 8" descr="WHO-EN-BW-H"/>
          <p:cNvPicPr>
            <a:picLocks noChangeAspect="1" noChangeArrowheads="1"/>
          </p:cNvPicPr>
          <p:nvPr/>
        </p:nvPicPr>
        <p:blipFill>
          <a:blip r:embed="rId15">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2"/>
          <p:cNvSpPr txBox="1">
            <a:spLocks noChangeArrowheads="1"/>
          </p:cNvSpPr>
          <p:nvPr/>
        </p:nvSpPr>
        <p:spPr bwMode="auto">
          <a:xfrm>
            <a:off x="836613" y="6308725"/>
            <a:ext cx="4419600" cy="30797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US" altLang="en-US" sz="1400">
                <a:solidFill>
                  <a:srgbClr val="60ACC7"/>
                </a:solidFill>
                <a:latin typeface="Arial Narrow" pitchFamily="34" charset="0"/>
              </a:rPr>
              <a:t>Key Measures for Prevention and Control of Ebola Virus Disease</a:t>
            </a:r>
            <a:endParaRPr lang="en-GB" altLang="en-US" sz="1400">
              <a:solidFill>
                <a:srgbClr val="60ACC7"/>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169"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44035"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028"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sp>
        <p:nvSpPr>
          <p:cNvPr id="1029" name="Rectangle 7"/>
          <p:cNvSpPr>
            <a:spLocks noChangeArrowheads="1"/>
          </p:cNvSpPr>
          <p:nvPr/>
        </p:nvSpPr>
        <p:spPr bwMode="gray">
          <a:xfrm>
            <a:off x="214313" y="6319838"/>
            <a:ext cx="508000" cy="323850"/>
          </a:xfrm>
          <a:prstGeom prst="rect">
            <a:avLst/>
          </a:prstGeom>
          <a:noFill/>
          <a:ln>
            <a:noFill/>
          </a:ln>
          <a:effectLs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a:fld id="{06330B48-78BA-4946-8880-C6E81CF33E88}" type="slidenum">
              <a:rPr lang="en-US" altLang="en-US" sz="2000" b="1">
                <a:solidFill>
                  <a:srgbClr val="FFFFFF"/>
                </a:solidFill>
                <a:latin typeface="Arial Narrow" pitchFamily="34" charset="0"/>
              </a:rPr>
              <a:pPr algn="r" defTabSz="914400"/>
              <a:t>‹#›</a:t>
            </a:fld>
            <a:r>
              <a:rPr lang="ko-KR" altLang="en-GB" sz="1600" b="1">
                <a:solidFill>
                  <a:srgbClr val="FFFFFF"/>
                </a:solidFill>
                <a:latin typeface="Arial Narrow" pitchFamily="34" charset="0"/>
                <a:ea typeface="Gulim" pitchFamily="34" charset="-127"/>
              </a:rPr>
              <a:t> </a:t>
            </a:r>
            <a:r>
              <a:rPr lang="en-US" altLang="en-US" sz="2100" b="1" baseline="14000">
                <a:solidFill>
                  <a:srgbClr val="FFFFFF"/>
                </a:solidFill>
                <a:latin typeface="Arial Narrow" pitchFamily="34" charset="0"/>
              </a:rPr>
              <a:t>|</a:t>
            </a:r>
          </a:p>
        </p:txBody>
      </p:sp>
      <p:pic>
        <p:nvPicPr>
          <p:cNvPr id="44038" name="Picture 8" descr="WHO-EN-BW-H"/>
          <p:cNvPicPr>
            <a:picLocks noChangeAspect="1" noChangeArrowheads="1"/>
          </p:cNvPicPr>
          <p:nvPr/>
        </p:nvPicPr>
        <p:blipFill>
          <a:blip r:embed="rId16">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2"/>
          <p:cNvSpPr txBox="1">
            <a:spLocks noChangeArrowheads="1"/>
          </p:cNvSpPr>
          <p:nvPr/>
        </p:nvSpPr>
        <p:spPr bwMode="auto">
          <a:xfrm>
            <a:off x="836613" y="6308725"/>
            <a:ext cx="4419600" cy="30797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US" altLang="en-US" sz="1400">
                <a:solidFill>
                  <a:srgbClr val="60ACC7"/>
                </a:solidFill>
                <a:latin typeface="Arial Narrow" pitchFamily="34" charset="0"/>
              </a:rPr>
              <a:t>Key Measures for Prevention and Control of Ebola Virus Disease</a:t>
            </a:r>
            <a:endParaRPr lang="en-GB" altLang="en-US" sz="1400">
              <a:solidFill>
                <a:srgbClr val="60ACC7"/>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170"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171"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59395"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028"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sp>
        <p:nvSpPr>
          <p:cNvPr id="1029" name="Rectangle 7"/>
          <p:cNvSpPr>
            <a:spLocks noChangeArrowheads="1"/>
          </p:cNvSpPr>
          <p:nvPr/>
        </p:nvSpPr>
        <p:spPr bwMode="gray">
          <a:xfrm>
            <a:off x="214313" y="6319838"/>
            <a:ext cx="508000" cy="323850"/>
          </a:xfrm>
          <a:prstGeom prst="rect">
            <a:avLst/>
          </a:prstGeom>
          <a:noFill/>
          <a:ln>
            <a:noFill/>
          </a:ln>
          <a:effectLs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a:fld id="{AD65AC02-9A1B-4A24-9B08-D47F31976272}" type="slidenum">
              <a:rPr lang="en-US" altLang="en-US" sz="2000" b="1">
                <a:solidFill>
                  <a:srgbClr val="FFFFFF"/>
                </a:solidFill>
                <a:latin typeface="Arial Narrow" pitchFamily="34" charset="0"/>
              </a:rPr>
              <a:pPr algn="r" defTabSz="914400"/>
              <a:t>‹#›</a:t>
            </a:fld>
            <a:r>
              <a:rPr lang="ko-KR" altLang="en-GB" sz="1600" b="1">
                <a:solidFill>
                  <a:srgbClr val="FFFFFF"/>
                </a:solidFill>
                <a:latin typeface="Arial Narrow" pitchFamily="34" charset="0"/>
                <a:ea typeface="Gulim" pitchFamily="34" charset="-127"/>
              </a:rPr>
              <a:t> </a:t>
            </a:r>
            <a:r>
              <a:rPr lang="en-US" altLang="en-US" sz="2100" b="1" baseline="14000">
                <a:solidFill>
                  <a:srgbClr val="FFFFFF"/>
                </a:solidFill>
                <a:latin typeface="Arial Narrow" pitchFamily="34" charset="0"/>
              </a:rPr>
              <a:t>|</a:t>
            </a:r>
          </a:p>
        </p:txBody>
      </p:sp>
      <p:pic>
        <p:nvPicPr>
          <p:cNvPr id="59398" name="Picture 8" descr="WHO-EN-BW-H"/>
          <p:cNvPicPr>
            <a:picLocks noChangeAspect="1" noChangeArrowheads="1"/>
          </p:cNvPicPr>
          <p:nvPr/>
        </p:nvPicPr>
        <p:blipFill>
          <a:blip r:embed="rId16">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2"/>
          <p:cNvSpPr txBox="1">
            <a:spLocks noChangeArrowheads="1"/>
          </p:cNvSpPr>
          <p:nvPr/>
        </p:nvSpPr>
        <p:spPr bwMode="auto">
          <a:xfrm>
            <a:off x="836613" y="6308725"/>
            <a:ext cx="4419600" cy="30797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US" altLang="en-US" sz="1400">
                <a:solidFill>
                  <a:srgbClr val="60ACC7"/>
                </a:solidFill>
                <a:latin typeface="Arial Narrow" pitchFamily="34" charset="0"/>
              </a:rPr>
              <a:t>Key Measures for Prevention and Control of Ebola Virus Disease</a:t>
            </a:r>
            <a:endParaRPr lang="en-GB" altLang="en-US" sz="1400">
              <a:solidFill>
                <a:srgbClr val="60ACC7"/>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172"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173"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74755"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028"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sp>
        <p:nvSpPr>
          <p:cNvPr id="1029" name="Rectangle 7"/>
          <p:cNvSpPr>
            <a:spLocks noChangeArrowheads="1"/>
          </p:cNvSpPr>
          <p:nvPr/>
        </p:nvSpPr>
        <p:spPr bwMode="gray">
          <a:xfrm>
            <a:off x="214313" y="6319838"/>
            <a:ext cx="508000" cy="323850"/>
          </a:xfrm>
          <a:prstGeom prst="rect">
            <a:avLst/>
          </a:prstGeom>
          <a:noFill/>
          <a:ln>
            <a:noFill/>
          </a:ln>
          <a:effectLs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a:fld id="{097800A8-7ADF-4679-A7DB-EA6B4C7CB949}" type="slidenum">
              <a:rPr lang="en-US" altLang="en-US" sz="2000" b="1">
                <a:solidFill>
                  <a:srgbClr val="FFFFFF"/>
                </a:solidFill>
                <a:latin typeface="Arial Narrow" pitchFamily="34" charset="0"/>
              </a:rPr>
              <a:pPr algn="r" defTabSz="914400"/>
              <a:t>‹#›</a:t>
            </a:fld>
            <a:r>
              <a:rPr lang="ko-KR" altLang="en-GB" sz="1600" b="1">
                <a:solidFill>
                  <a:srgbClr val="FFFFFF"/>
                </a:solidFill>
                <a:latin typeface="Arial Narrow" pitchFamily="34" charset="0"/>
                <a:ea typeface="Gulim" pitchFamily="34" charset="-127"/>
              </a:rPr>
              <a:t> </a:t>
            </a:r>
            <a:r>
              <a:rPr lang="en-US" altLang="en-US" sz="2100" b="1" baseline="14000">
                <a:solidFill>
                  <a:srgbClr val="FFFFFF"/>
                </a:solidFill>
                <a:latin typeface="Arial Narrow" pitchFamily="34" charset="0"/>
              </a:rPr>
              <a:t>|</a:t>
            </a:r>
          </a:p>
        </p:txBody>
      </p:sp>
      <p:pic>
        <p:nvPicPr>
          <p:cNvPr id="74758" name="Picture 8" descr="WHO-EN-BW-H"/>
          <p:cNvPicPr>
            <a:picLocks noChangeAspect="1" noChangeArrowheads="1"/>
          </p:cNvPicPr>
          <p:nvPr/>
        </p:nvPicPr>
        <p:blipFill>
          <a:blip r:embed="rId16">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2"/>
          <p:cNvSpPr txBox="1">
            <a:spLocks noChangeArrowheads="1"/>
          </p:cNvSpPr>
          <p:nvPr/>
        </p:nvSpPr>
        <p:spPr bwMode="auto">
          <a:xfrm>
            <a:off x="836613" y="6308725"/>
            <a:ext cx="4419600" cy="30797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US" altLang="en-US" sz="1400">
                <a:solidFill>
                  <a:srgbClr val="60ACC7"/>
                </a:solidFill>
                <a:latin typeface="Arial Narrow" pitchFamily="34" charset="0"/>
              </a:rPr>
              <a:t>Key Measures for Prevention and Control of Ebola Virus Disease</a:t>
            </a:r>
            <a:endParaRPr lang="en-GB" altLang="en-US" sz="1400">
              <a:solidFill>
                <a:srgbClr val="60ACC7"/>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174"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175"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90115"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028"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sp>
        <p:nvSpPr>
          <p:cNvPr id="1029" name="Rectangle 7"/>
          <p:cNvSpPr>
            <a:spLocks noChangeArrowheads="1"/>
          </p:cNvSpPr>
          <p:nvPr/>
        </p:nvSpPr>
        <p:spPr bwMode="gray">
          <a:xfrm>
            <a:off x="214313" y="6319838"/>
            <a:ext cx="508000" cy="323850"/>
          </a:xfrm>
          <a:prstGeom prst="rect">
            <a:avLst/>
          </a:prstGeom>
          <a:noFill/>
          <a:ln>
            <a:noFill/>
          </a:ln>
          <a:effectLs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a:fld id="{1F1857DA-B3B0-41CF-B5C0-CF6C99B85110}" type="slidenum">
              <a:rPr lang="en-US" altLang="en-US" sz="2000" b="1">
                <a:solidFill>
                  <a:srgbClr val="FFFFFF"/>
                </a:solidFill>
                <a:latin typeface="Arial Narrow" pitchFamily="34" charset="0"/>
              </a:rPr>
              <a:pPr algn="r" defTabSz="914400"/>
              <a:t>‹#›</a:t>
            </a:fld>
            <a:r>
              <a:rPr lang="ko-KR" altLang="en-GB" sz="1600" b="1">
                <a:solidFill>
                  <a:srgbClr val="FFFFFF"/>
                </a:solidFill>
                <a:latin typeface="Arial Narrow" pitchFamily="34" charset="0"/>
                <a:ea typeface="Gulim" pitchFamily="34" charset="-127"/>
              </a:rPr>
              <a:t> </a:t>
            </a:r>
            <a:r>
              <a:rPr lang="en-US" altLang="en-US" sz="2100" b="1" baseline="14000">
                <a:solidFill>
                  <a:srgbClr val="FFFFFF"/>
                </a:solidFill>
                <a:latin typeface="Arial Narrow" pitchFamily="34" charset="0"/>
              </a:rPr>
              <a:t>|</a:t>
            </a:r>
          </a:p>
        </p:txBody>
      </p:sp>
      <p:pic>
        <p:nvPicPr>
          <p:cNvPr id="90118" name="Picture 8" descr="WHO-EN-BW-H"/>
          <p:cNvPicPr>
            <a:picLocks noChangeAspect="1" noChangeArrowheads="1"/>
          </p:cNvPicPr>
          <p:nvPr/>
        </p:nvPicPr>
        <p:blipFill>
          <a:blip r:embed="rId16">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2"/>
          <p:cNvSpPr txBox="1">
            <a:spLocks noChangeArrowheads="1"/>
          </p:cNvSpPr>
          <p:nvPr/>
        </p:nvSpPr>
        <p:spPr bwMode="auto">
          <a:xfrm>
            <a:off x="836613" y="6308725"/>
            <a:ext cx="4419600" cy="30797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US" altLang="en-US" sz="1400">
                <a:solidFill>
                  <a:srgbClr val="60ACC7"/>
                </a:solidFill>
                <a:latin typeface="Arial Narrow" pitchFamily="34" charset="0"/>
              </a:rPr>
              <a:t>Key Measures for Prevention and Control of Ebola Virus Disease</a:t>
            </a:r>
            <a:endParaRPr lang="en-GB" altLang="en-US" sz="1400">
              <a:solidFill>
                <a:srgbClr val="60ACC7"/>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176"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177"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0" y="0"/>
            <a:ext cx="9144000" cy="98107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ko-KR" smtClean="0"/>
              <a:t>Click to edit Master title style</a:t>
            </a:r>
          </a:p>
        </p:txBody>
      </p:sp>
      <p:sp>
        <p:nvSpPr>
          <p:cNvPr id="105475" name="Rectangle 3"/>
          <p:cNvSpPr>
            <a:spLocks noGrp="1" noChangeArrowheads="1"/>
          </p:cNvSpPr>
          <p:nvPr>
            <p:ph type="body" idx="1"/>
          </p:nvPr>
        </p:nvSpPr>
        <p:spPr bwMode="auto">
          <a:xfrm>
            <a:off x="468313" y="1500188"/>
            <a:ext cx="81486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p:txBody>
      </p:sp>
      <p:sp>
        <p:nvSpPr>
          <p:cNvPr id="1028" name="Rectangle 5"/>
          <p:cNvSpPr>
            <a:spLocks noChangeArrowheads="1"/>
          </p:cNvSpPr>
          <p:nvPr/>
        </p:nvSpPr>
        <p:spPr bwMode="auto">
          <a:xfrm>
            <a:off x="1588" y="6107113"/>
            <a:ext cx="9144000" cy="750887"/>
          </a:xfrm>
          <a:prstGeom prst="rect">
            <a:avLst/>
          </a:prstGeom>
          <a:solidFill>
            <a:srgbClr val="1E7FB8"/>
          </a:solidFill>
          <a:ln>
            <a:noFill/>
          </a:ln>
          <a:effectLs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US" altLang="en-US" sz="2400">
              <a:solidFill>
                <a:srgbClr val="000000"/>
              </a:solidFill>
              <a:latin typeface="Times New Roman" pitchFamily="18" charset="0"/>
            </a:endParaRPr>
          </a:p>
        </p:txBody>
      </p:sp>
      <p:sp>
        <p:nvSpPr>
          <p:cNvPr id="1029" name="Rectangle 7"/>
          <p:cNvSpPr>
            <a:spLocks noChangeArrowheads="1"/>
          </p:cNvSpPr>
          <p:nvPr/>
        </p:nvSpPr>
        <p:spPr bwMode="gray">
          <a:xfrm>
            <a:off x="214313" y="6319838"/>
            <a:ext cx="508000" cy="323850"/>
          </a:xfrm>
          <a:prstGeom prst="rect">
            <a:avLst/>
          </a:prstGeom>
          <a:noFill/>
          <a:ln>
            <a:noFill/>
          </a:ln>
          <a:effectLs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a:fld id="{D240D726-5526-478C-9270-1E8D1AD63B3B}" type="slidenum">
              <a:rPr lang="en-US" altLang="en-US" sz="2000" b="1">
                <a:solidFill>
                  <a:srgbClr val="FFFFFF"/>
                </a:solidFill>
                <a:latin typeface="Arial Narrow" pitchFamily="34" charset="0"/>
              </a:rPr>
              <a:pPr algn="r" defTabSz="914400"/>
              <a:t>‹#›</a:t>
            </a:fld>
            <a:r>
              <a:rPr lang="ko-KR" altLang="en-GB" sz="1600" b="1">
                <a:solidFill>
                  <a:srgbClr val="FFFFFF"/>
                </a:solidFill>
                <a:latin typeface="Arial Narrow" pitchFamily="34" charset="0"/>
                <a:ea typeface="Gulim" pitchFamily="34" charset="-127"/>
              </a:rPr>
              <a:t> </a:t>
            </a:r>
            <a:r>
              <a:rPr lang="en-US" altLang="en-US" sz="2100" b="1" baseline="14000">
                <a:solidFill>
                  <a:srgbClr val="FFFFFF"/>
                </a:solidFill>
                <a:latin typeface="Arial Narrow" pitchFamily="34" charset="0"/>
              </a:rPr>
              <a:t>|</a:t>
            </a:r>
          </a:p>
        </p:txBody>
      </p:sp>
      <p:pic>
        <p:nvPicPr>
          <p:cNvPr id="105478" name="Picture 8" descr="WHO-EN-BW-H"/>
          <p:cNvPicPr>
            <a:picLocks noChangeAspect="1" noChangeArrowheads="1"/>
          </p:cNvPicPr>
          <p:nvPr/>
        </p:nvPicPr>
        <p:blipFill>
          <a:blip r:embed="rId16">
            <a:lum contrast="12000"/>
            <a:grayscl/>
            <a:biLevel thresh="50000"/>
            <a:extLst>
              <a:ext uri="{28A0092B-C50C-407E-A947-70E740481C1C}">
                <a14:useLocalDpi xmlns:a14="http://schemas.microsoft.com/office/drawing/2010/main" val="0"/>
              </a:ext>
            </a:extLst>
          </a:blip>
          <a:srcRect/>
          <a:stretch>
            <a:fillRect/>
          </a:stretch>
        </p:blipFill>
        <p:spPr bwMode="auto">
          <a:xfrm>
            <a:off x="6877050" y="6121400"/>
            <a:ext cx="20796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2"/>
          <p:cNvSpPr txBox="1">
            <a:spLocks noChangeArrowheads="1"/>
          </p:cNvSpPr>
          <p:nvPr/>
        </p:nvSpPr>
        <p:spPr bwMode="auto">
          <a:xfrm>
            <a:off x="836613" y="6308725"/>
            <a:ext cx="4419600" cy="30797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US" altLang="en-US" sz="1400">
                <a:solidFill>
                  <a:srgbClr val="60ACC7"/>
                </a:solidFill>
                <a:latin typeface="Arial Narrow" pitchFamily="34" charset="0"/>
              </a:rPr>
              <a:t>Key Measures for Prevention and Control of Ebola Virus Disease</a:t>
            </a:r>
            <a:endParaRPr lang="en-GB" altLang="en-US" sz="1400">
              <a:solidFill>
                <a:srgbClr val="60ACC7"/>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178"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179" r:id="rId14"/>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1E7FB8"/>
          </a:solidFill>
          <a:latin typeface="+mj-lt"/>
          <a:ea typeface="ＭＳ Ｐゴシック" pitchFamily="34" charset="-128"/>
          <a:cs typeface="+mj-cs"/>
        </a:defRPr>
      </a:lvl1pPr>
      <a:lvl2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2pPr>
      <a:lvl3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3pPr>
      <a:lvl4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4pPr>
      <a:lvl5pPr algn="ctr" rtl="0" eaLnBrk="0" fontAlgn="base" hangingPunct="0">
        <a:spcBef>
          <a:spcPct val="0"/>
        </a:spcBef>
        <a:spcAft>
          <a:spcPct val="0"/>
        </a:spcAft>
        <a:defRPr sz="4000" b="1">
          <a:solidFill>
            <a:srgbClr val="1E7FB8"/>
          </a:solidFill>
          <a:latin typeface="Arial" charset="0"/>
          <a:ea typeface="ＭＳ Ｐゴシック" pitchFamily="34" charset="-128"/>
          <a:cs typeface="Arial" charset="0"/>
        </a:defRPr>
      </a:lvl5pPr>
      <a:lvl6pPr marL="457200" algn="ctr" rtl="0" fontAlgn="base">
        <a:spcBef>
          <a:spcPct val="0"/>
        </a:spcBef>
        <a:spcAft>
          <a:spcPct val="0"/>
        </a:spcAft>
        <a:defRPr sz="4000" b="1">
          <a:solidFill>
            <a:srgbClr val="000066"/>
          </a:solidFill>
          <a:latin typeface="Arial" charset="0"/>
          <a:cs typeface="Arial" charset="0"/>
        </a:defRPr>
      </a:lvl6pPr>
      <a:lvl7pPr marL="914400" algn="ctr" rtl="0" fontAlgn="base">
        <a:spcBef>
          <a:spcPct val="0"/>
        </a:spcBef>
        <a:spcAft>
          <a:spcPct val="0"/>
        </a:spcAft>
        <a:defRPr sz="4000" b="1">
          <a:solidFill>
            <a:srgbClr val="000066"/>
          </a:solidFill>
          <a:latin typeface="Arial" charset="0"/>
          <a:cs typeface="Arial" charset="0"/>
        </a:defRPr>
      </a:lvl7pPr>
      <a:lvl8pPr marL="1371600" algn="ctr" rtl="0" fontAlgn="base">
        <a:spcBef>
          <a:spcPct val="0"/>
        </a:spcBef>
        <a:spcAft>
          <a:spcPct val="0"/>
        </a:spcAft>
        <a:defRPr sz="4000" b="1">
          <a:solidFill>
            <a:srgbClr val="000066"/>
          </a:solidFill>
          <a:latin typeface="Arial" charset="0"/>
          <a:cs typeface="Arial" charset="0"/>
        </a:defRPr>
      </a:lvl8pPr>
      <a:lvl9pPr marL="1828800" algn="ctr" rtl="0" fontAlgn="base">
        <a:spcBef>
          <a:spcPct val="0"/>
        </a:spcBef>
        <a:spcAft>
          <a:spcPct val="0"/>
        </a:spcAft>
        <a:defRPr sz="40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ＭＳ Ｐゴシック" pitchFamily="34" charset="-128"/>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ＭＳ Ｐゴシック" pitchFamily="34" charset="-128"/>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ea typeface="ＭＳ Ｐゴシック" pitchFamily="34" charset="-128"/>
          <a:cs typeface="+mn-cs"/>
        </a:defRPr>
      </a:lvl4pPr>
      <a:lvl5pPr marL="1989138" indent="-146050" algn="r" rtl="1" eaLnBrk="0" fontAlgn="base" hangingPunct="0">
        <a:spcBef>
          <a:spcPct val="20000"/>
        </a:spcBef>
        <a:spcAft>
          <a:spcPct val="0"/>
        </a:spcAft>
        <a:buChar char="»"/>
        <a:defRPr sz="2000">
          <a:solidFill>
            <a:srgbClr val="000066"/>
          </a:solidFill>
          <a:latin typeface="+mn-lt"/>
          <a:ea typeface="ＭＳ Ｐゴシック" pitchFamily="34" charset="-128"/>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813" name="Rectangle 5"/>
          <p:cNvSpPr>
            <a:spLocks noChangeArrowheads="1"/>
          </p:cNvSpPr>
          <p:nvPr/>
        </p:nvSpPr>
        <p:spPr bwMode="auto">
          <a:xfrm>
            <a:off x="0" y="6196013"/>
            <a:ext cx="9144000" cy="661987"/>
          </a:xfrm>
          <a:prstGeom prst="rect">
            <a:avLst/>
          </a:prstGeom>
          <a:solidFill>
            <a:srgbClr val="009AD0"/>
          </a:solidFill>
          <a:ln>
            <a:noFill/>
          </a:ln>
          <a:effectLst/>
          <a:extLst/>
        </p:spPr>
        <p:txBody>
          <a:bodyPr wrap="none" lIns="80147" tIns="40074" rIns="80147" bIns="40074"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a:lnSpc>
                <a:spcPct val="80000"/>
              </a:lnSpc>
              <a:spcBef>
                <a:spcPct val="40000"/>
              </a:spcBef>
              <a:spcAft>
                <a:spcPct val="40000"/>
              </a:spcAft>
              <a:buClr>
                <a:srgbClr val="006666"/>
              </a:buClr>
              <a:buFont typeface="Arial" pitchFamily="34" charset="0"/>
              <a:buChar char="–"/>
            </a:pPr>
            <a:endParaRPr lang="en-US" altLang="en-US" b="1">
              <a:solidFill>
                <a:srgbClr val="000066"/>
              </a:solidFill>
              <a:latin typeface="Arial Narrow" pitchFamily="34" charset="0"/>
            </a:endParaRPr>
          </a:p>
        </p:txBody>
      </p:sp>
      <p:sp>
        <p:nvSpPr>
          <p:cNvPr id="120835" name="Rectangle 3"/>
          <p:cNvSpPr>
            <a:spLocks noGrp="1" noChangeArrowheads="1"/>
          </p:cNvSpPr>
          <p:nvPr>
            <p:ph type="body" idx="1"/>
          </p:nvPr>
        </p:nvSpPr>
        <p:spPr bwMode="auto">
          <a:xfrm>
            <a:off x="468313" y="1338263"/>
            <a:ext cx="81486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19815" name="Rectangle 7"/>
          <p:cNvSpPr>
            <a:spLocks noChangeArrowheads="1"/>
          </p:cNvSpPr>
          <p:nvPr/>
        </p:nvSpPr>
        <p:spPr bwMode="auto">
          <a:xfrm>
            <a:off x="104775" y="6594475"/>
            <a:ext cx="400050" cy="182563"/>
          </a:xfrm>
          <a:prstGeom prst="rect">
            <a:avLst/>
          </a:prstGeom>
          <a:noFill/>
          <a:ln>
            <a:noFill/>
          </a:ln>
          <a:effectLst/>
          <a:extLst/>
        </p:spPr>
        <p:txBody>
          <a:bodyPr lIns="0" tIns="0" rIns="0" bIns="0" anchor="ct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sz="1000">
                <a:solidFill>
                  <a:srgbClr val="FFFFFF"/>
                </a:solidFill>
                <a:latin typeface="Arial Narrow" pitchFamily="34" charset="0"/>
              </a:rPr>
              <a:t> </a:t>
            </a:r>
            <a:fld id="{5B29E3EE-73CC-4E43-9ADD-BAE024A98BD8}" type="slidenum">
              <a:rPr lang="en-US" altLang="en-US" sz="1000">
                <a:solidFill>
                  <a:srgbClr val="FFFFFF"/>
                </a:solidFill>
                <a:latin typeface="Arial Narrow" pitchFamily="34" charset="0"/>
              </a:rPr>
              <a:pPr/>
              <a:t>‹#›</a:t>
            </a:fld>
            <a:r>
              <a:rPr lang="en-GB" altLang="en-US" sz="1000">
                <a:solidFill>
                  <a:srgbClr val="FFFFFF"/>
                </a:solidFill>
                <a:latin typeface="Arial Narrow" pitchFamily="34" charset="0"/>
              </a:rPr>
              <a:t>  	</a:t>
            </a:r>
            <a:endParaRPr lang="en-US" altLang="en-US" sz="1000" baseline="14000">
              <a:solidFill>
                <a:srgbClr val="FFFFFF"/>
              </a:solidFill>
              <a:latin typeface="Arial Narrow" pitchFamily="34" charset="0"/>
            </a:endParaRPr>
          </a:p>
        </p:txBody>
      </p:sp>
      <p:pic>
        <p:nvPicPr>
          <p:cNvPr id="120837" name="Picture 34" descr="WHO-EN-white-H"/>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72313" y="6251575"/>
            <a:ext cx="1606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2"/>
          <p:cNvSpPr>
            <a:spLocks noGrp="1" noChangeArrowheads="1"/>
          </p:cNvSpPr>
          <p:nvPr>
            <p:ph type="title"/>
          </p:nvPr>
        </p:nvSpPr>
        <p:spPr bwMode="auto">
          <a:xfrm>
            <a:off x="0" y="0"/>
            <a:ext cx="9144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Lst>
  <p:timing>
    <p:tnLst>
      <p:par>
        <p:cTn id="1" dur="indefinite" restart="never" nodeType="tmRoot"/>
      </p:par>
    </p:tnLst>
  </p:timing>
  <p:txStyles>
    <p:titleStyle>
      <a:lvl1pPr algn="ctr" defTabSz="887413" rtl="0" eaLnBrk="0" fontAlgn="base" hangingPunct="0">
        <a:spcBef>
          <a:spcPct val="0"/>
        </a:spcBef>
        <a:spcAft>
          <a:spcPct val="0"/>
        </a:spcAft>
        <a:defRPr sz="2800">
          <a:solidFill>
            <a:srgbClr val="336699"/>
          </a:solidFill>
          <a:latin typeface="+mj-lt"/>
          <a:ea typeface="ＭＳ Ｐゴシック" pitchFamily="34" charset="-128"/>
          <a:cs typeface="+mj-cs"/>
        </a:defRPr>
      </a:lvl1pPr>
      <a:lvl2pPr algn="ctr" defTabSz="887413" rtl="0" eaLnBrk="0" fontAlgn="base" hangingPunct="0">
        <a:spcBef>
          <a:spcPct val="0"/>
        </a:spcBef>
        <a:spcAft>
          <a:spcPct val="0"/>
        </a:spcAft>
        <a:defRPr sz="2800">
          <a:solidFill>
            <a:srgbClr val="336699"/>
          </a:solidFill>
          <a:latin typeface="Faktos" charset="0"/>
          <a:ea typeface="ＭＳ Ｐゴシック" pitchFamily="34" charset="-128"/>
          <a:cs typeface="Arial" charset="0"/>
        </a:defRPr>
      </a:lvl2pPr>
      <a:lvl3pPr algn="ctr" defTabSz="887413" rtl="0" eaLnBrk="0" fontAlgn="base" hangingPunct="0">
        <a:spcBef>
          <a:spcPct val="0"/>
        </a:spcBef>
        <a:spcAft>
          <a:spcPct val="0"/>
        </a:spcAft>
        <a:defRPr sz="2800">
          <a:solidFill>
            <a:srgbClr val="336699"/>
          </a:solidFill>
          <a:latin typeface="Faktos" charset="0"/>
          <a:ea typeface="ＭＳ Ｐゴシック" pitchFamily="34" charset="-128"/>
          <a:cs typeface="Arial" charset="0"/>
        </a:defRPr>
      </a:lvl3pPr>
      <a:lvl4pPr algn="ctr" defTabSz="887413" rtl="0" eaLnBrk="0" fontAlgn="base" hangingPunct="0">
        <a:spcBef>
          <a:spcPct val="0"/>
        </a:spcBef>
        <a:spcAft>
          <a:spcPct val="0"/>
        </a:spcAft>
        <a:defRPr sz="2800">
          <a:solidFill>
            <a:srgbClr val="336699"/>
          </a:solidFill>
          <a:latin typeface="Faktos" charset="0"/>
          <a:ea typeface="ＭＳ Ｐゴシック" pitchFamily="34" charset="-128"/>
          <a:cs typeface="Arial" charset="0"/>
        </a:defRPr>
      </a:lvl4pPr>
      <a:lvl5pPr algn="ctr" defTabSz="887413" rtl="0" eaLnBrk="0" fontAlgn="base" hangingPunct="0">
        <a:spcBef>
          <a:spcPct val="0"/>
        </a:spcBef>
        <a:spcAft>
          <a:spcPct val="0"/>
        </a:spcAft>
        <a:defRPr sz="2800">
          <a:solidFill>
            <a:srgbClr val="336699"/>
          </a:solidFill>
          <a:latin typeface="Faktos" charset="0"/>
          <a:ea typeface="ＭＳ Ｐゴシック" pitchFamily="34" charset="-128"/>
          <a:cs typeface="Arial" charset="0"/>
        </a:defRPr>
      </a:lvl5pPr>
      <a:lvl6pPr marL="400736" algn="ctr" defTabSz="887741" rtl="0" fontAlgn="base">
        <a:spcBef>
          <a:spcPct val="0"/>
        </a:spcBef>
        <a:spcAft>
          <a:spcPct val="0"/>
        </a:spcAft>
        <a:defRPr sz="2800">
          <a:solidFill>
            <a:srgbClr val="336699"/>
          </a:solidFill>
          <a:latin typeface="Faktos" charset="0"/>
          <a:ea typeface="ＭＳ Ｐゴシック" charset="0"/>
          <a:cs typeface="Arial" charset="0"/>
        </a:defRPr>
      </a:lvl6pPr>
      <a:lvl7pPr marL="801472" algn="ctr" defTabSz="887741" rtl="0" fontAlgn="base">
        <a:spcBef>
          <a:spcPct val="0"/>
        </a:spcBef>
        <a:spcAft>
          <a:spcPct val="0"/>
        </a:spcAft>
        <a:defRPr sz="2800">
          <a:solidFill>
            <a:srgbClr val="336699"/>
          </a:solidFill>
          <a:latin typeface="Faktos" charset="0"/>
          <a:ea typeface="ＭＳ Ｐゴシック" charset="0"/>
          <a:cs typeface="Arial" charset="0"/>
        </a:defRPr>
      </a:lvl7pPr>
      <a:lvl8pPr marL="1202207" algn="ctr" defTabSz="887741" rtl="0" fontAlgn="base">
        <a:spcBef>
          <a:spcPct val="0"/>
        </a:spcBef>
        <a:spcAft>
          <a:spcPct val="0"/>
        </a:spcAft>
        <a:defRPr sz="2800">
          <a:solidFill>
            <a:srgbClr val="336699"/>
          </a:solidFill>
          <a:latin typeface="Faktos" charset="0"/>
          <a:ea typeface="ＭＳ Ｐゴシック" charset="0"/>
          <a:cs typeface="Arial" charset="0"/>
        </a:defRPr>
      </a:lvl8pPr>
      <a:lvl9pPr marL="1602943" algn="ctr" defTabSz="887741" rtl="0" fontAlgn="base">
        <a:spcBef>
          <a:spcPct val="0"/>
        </a:spcBef>
        <a:spcAft>
          <a:spcPct val="0"/>
        </a:spcAft>
        <a:defRPr sz="2800">
          <a:solidFill>
            <a:srgbClr val="336699"/>
          </a:solidFill>
          <a:latin typeface="Faktos" charset="0"/>
          <a:ea typeface="ＭＳ Ｐゴシック" charset="0"/>
          <a:cs typeface="Arial" charset="0"/>
        </a:defRPr>
      </a:lvl9pPr>
    </p:titleStyle>
    <p:bodyStyle>
      <a:lvl1pPr marL="266700" indent="-266700" algn="l" defTabSz="887413" rtl="0" eaLnBrk="0" fontAlgn="base" hangingPunct="0">
        <a:spcBef>
          <a:spcPct val="10000"/>
        </a:spcBef>
        <a:spcAft>
          <a:spcPct val="0"/>
        </a:spcAft>
        <a:buClr>
          <a:srgbClr val="000066"/>
        </a:buClr>
        <a:buChar char="•"/>
        <a:defRPr sz="2100" b="1">
          <a:solidFill>
            <a:srgbClr val="000066"/>
          </a:solidFill>
          <a:latin typeface="+mn-lt"/>
          <a:ea typeface="ＭＳ Ｐゴシック" pitchFamily="34" charset="-128"/>
          <a:cs typeface="+mn-cs"/>
        </a:defRPr>
      </a:lvl1pPr>
      <a:lvl2pPr marL="812800" indent="-273050" algn="l" defTabSz="887413" rtl="0" eaLnBrk="0" fontAlgn="base" hangingPunct="0">
        <a:spcBef>
          <a:spcPct val="10000"/>
        </a:spcBef>
        <a:spcAft>
          <a:spcPct val="0"/>
        </a:spcAft>
        <a:buClr>
          <a:srgbClr val="000066"/>
        </a:buClr>
        <a:buFont typeface="Arial" pitchFamily="34" charset="0"/>
        <a:buChar char="–"/>
        <a:defRPr sz="2100">
          <a:solidFill>
            <a:srgbClr val="000066"/>
          </a:solidFill>
          <a:latin typeface="Arial Narrow" charset="0"/>
          <a:ea typeface="Arial" charset="0"/>
          <a:cs typeface="+mn-cs"/>
        </a:defRPr>
      </a:lvl2pPr>
      <a:lvl3pPr marL="1254125" indent="-260350" algn="l" defTabSz="887413" rtl="0" eaLnBrk="0" fontAlgn="base" hangingPunct="0">
        <a:spcBef>
          <a:spcPct val="10000"/>
        </a:spcBef>
        <a:spcAft>
          <a:spcPct val="0"/>
        </a:spcAft>
        <a:buClr>
          <a:srgbClr val="000066"/>
        </a:buClr>
        <a:buChar char="•"/>
        <a:defRPr sz="2100">
          <a:solidFill>
            <a:srgbClr val="000066"/>
          </a:solidFill>
          <a:latin typeface="Arial Narrow" charset="0"/>
          <a:ea typeface="Arial" charset="0"/>
          <a:cs typeface="+mn-cs"/>
        </a:defRPr>
      </a:lvl3pPr>
      <a:lvl4pPr marL="1655763" indent="-220663" algn="l" defTabSz="887413" rtl="0" eaLnBrk="0" fontAlgn="base" hangingPunct="0">
        <a:spcBef>
          <a:spcPct val="10000"/>
        </a:spcBef>
        <a:spcAft>
          <a:spcPct val="0"/>
        </a:spcAft>
        <a:buClr>
          <a:srgbClr val="000066"/>
        </a:buClr>
        <a:buChar char="–"/>
        <a:defRPr sz="2000">
          <a:solidFill>
            <a:srgbClr val="000066"/>
          </a:solidFill>
          <a:latin typeface="Arial Narrow" charset="0"/>
          <a:ea typeface="Arial" charset="0"/>
          <a:cs typeface="+mn-cs"/>
        </a:defRPr>
      </a:lvl4pPr>
      <a:lvl5pPr marL="1974850" indent="-139700" algn="r" defTabSz="887413" rtl="1" eaLnBrk="0" fontAlgn="base" hangingPunct="0">
        <a:spcBef>
          <a:spcPct val="20000"/>
        </a:spcBef>
        <a:spcAft>
          <a:spcPct val="0"/>
        </a:spcAft>
        <a:buChar char="»"/>
        <a:defRPr sz="2000">
          <a:solidFill>
            <a:srgbClr val="000066"/>
          </a:solidFill>
          <a:latin typeface="+mn-lt"/>
          <a:ea typeface="Arial" charset="0"/>
          <a:cs typeface="+mn-cs"/>
        </a:defRPr>
      </a:lvl5pPr>
      <a:lvl6pPr marL="2376586" indent="-140536" algn="r" defTabSz="887741" rtl="1" fontAlgn="base">
        <a:spcBef>
          <a:spcPct val="20000"/>
        </a:spcBef>
        <a:spcAft>
          <a:spcPct val="0"/>
        </a:spcAft>
        <a:buChar char="»"/>
        <a:defRPr sz="2000">
          <a:solidFill>
            <a:srgbClr val="000066"/>
          </a:solidFill>
          <a:latin typeface="+mn-lt"/>
          <a:ea typeface="Arial" charset="0"/>
          <a:cs typeface="+mn-cs"/>
        </a:defRPr>
      </a:lvl6pPr>
      <a:lvl7pPr marL="2777322" indent="-140536" algn="r" defTabSz="887741" rtl="1" fontAlgn="base">
        <a:spcBef>
          <a:spcPct val="20000"/>
        </a:spcBef>
        <a:spcAft>
          <a:spcPct val="0"/>
        </a:spcAft>
        <a:buChar char="»"/>
        <a:defRPr sz="2000">
          <a:solidFill>
            <a:srgbClr val="000066"/>
          </a:solidFill>
          <a:latin typeface="+mn-lt"/>
          <a:ea typeface="Arial" charset="0"/>
          <a:cs typeface="+mn-cs"/>
        </a:defRPr>
      </a:lvl7pPr>
      <a:lvl8pPr marL="3178058" indent="-140536" algn="r" defTabSz="887741" rtl="1" fontAlgn="base">
        <a:spcBef>
          <a:spcPct val="20000"/>
        </a:spcBef>
        <a:spcAft>
          <a:spcPct val="0"/>
        </a:spcAft>
        <a:buChar char="»"/>
        <a:defRPr sz="2000">
          <a:solidFill>
            <a:srgbClr val="000066"/>
          </a:solidFill>
          <a:latin typeface="+mn-lt"/>
          <a:ea typeface="Arial" charset="0"/>
          <a:cs typeface="+mn-cs"/>
        </a:defRPr>
      </a:lvl8pPr>
      <a:lvl9pPr marL="3578793" indent="-140536" algn="r" defTabSz="887741" rtl="1" fontAlgn="base">
        <a:spcBef>
          <a:spcPct val="20000"/>
        </a:spcBef>
        <a:spcAft>
          <a:spcPct val="0"/>
        </a:spcAft>
        <a:buChar char="»"/>
        <a:defRPr sz="2000">
          <a:solidFill>
            <a:srgbClr val="000066"/>
          </a:solidFill>
          <a:latin typeface="+mn-lt"/>
          <a:ea typeface="Arial" charset="0"/>
          <a:cs typeface="+mn-cs"/>
        </a:defRPr>
      </a:lvl9pPr>
    </p:bodyStyle>
    <p:otherStyle>
      <a:defPPr>
        <a:defRPr lang="en-US"/>
      </a:defPPr>
      <a:lvl1pPr marL="0" algn="l" defTabSz="400736" rtl="0" eaLnBrk="1" latinLnBrk="0" hangingPunct="1">
        <a:defRPr sz="1600" kern="1200">
          <a:solidFill>
            <a:schemeClr val="tx1"/>
          </a:solidFill>
          <a:latin typeface="+mn-lt"/>
          <a:ea typeface="+mn-ea"/>
          <a:cs typeface="+mn-cs"/>
        </a:defRPr>
      </a:lvl1pPr>
      <a:lvl2pPr marL="400736" algn="l" defTabSz="400736" rtl="0" eaLnBrk="1" latinLnBrk="0" hangingPunct="1">
        <a:defRPr sz="1600" kern="1200">
          <a:solidFill>
            <a:schemeClr val="tx1"/>
          </a:solidFill>
          <a:latin typeface="+mn-lt"/>
          <a:ea typeface="+mn-ea"/>
          <a:cs typeface="+mn-cs"/>
        </a:defRPr>
      </a:lvl2pPr>
      <a:lvl3pPr marL="801472" algn="l" defTabSz="400736" rtl="0" eaLnBrk="1" latinLnBrk="0" hangingPunct="1">
        <a:defRPr sz="1600" kern="1200">
          <a:solidFill>
            <a:schemeClr val="tx1"/>
          </a:solidFill>
          <a:latin typeface="+mn-lt"/>
          <a:ea typeface="+mn-ea"/>
          <a:cs typeface="+mn-cs"/>
        </a:defRPr>
      </a:lvl3pPr>
      <a:lvl4pPr marL="1202207" algn="l" defTabSz="400736" rtl="0" eaLnBrk="1" latinLnBrk="0" hangingPunct="1">
        <a:defRPr sz="1600" kern="1200">
          <a:solidFill>
            <a:schemeClr val="tx1"/>
          </a:solidFill>
          <a:latin typeface="+mn-lt"/>
          <a:ea typeface="+mn-ea"/>
          <a:cs typeface="+mn-cs"/>
        </a:defRPr>
      </a:lvl4pPr>
      <a:lvl5pPr marL="1602943" algn="l" defTabSz="400736" rtl="0" eaLnBrk="1" latinLnBrk="0" hangingPunct="1">
        <a:defRPr sz="1600" kern="1200">
          <a:solidFill>
            <a:schemeClr val="tx1"/>
          </a:solidFill>
          <a:latin typeface="+mn-lt"/>
          <a:ea typeface="+mn-ea"/>
          <a:cs typeface="+mn-cs"/>
        </a:defRPr>
      </a:lvl5pPr>
      <a:lvl6pPr marL="2003679" algn="l" defTabSz="400736" rtl="0" eaLnBrk="1" latinLnBrk="0" hangingPunct="1">
        <a:defRPr sz="1600" kern="1200">
          <a:solidFill>
            <a:schemeClr val="tx1"/>
          </a:solidFill>
          <a:latin typeface="+mn-lt"/>
          <a:ea typeface="+mn-ea"/>
          <a:cs typeface="+mn-cs"/>
        </a:defRPr>
      </a:lvl6pPr>
      <a:lvl7pPr marL="2404415" algn="l" defTabSz="400736" rtl="0" eaLnBrk="1" latinLnBrk="0" hangingPunct="1">
        <a:defRPr sz="1600" kern="1200">
          <a:solidFill>
            <a:schemeClr val="tx1"/>
          </a:solidFill>
          <a:latin typeface="+mn-lt"/>
          <a:ea typeface="+mn-ea"/>
          <a:cs typeface="+mn-cs"/>
        </a:defRPr>
      </a:lvl7pPr>
      <a:lvl8pPr marL="2805151" algn="l" defTabSz="400736" rtl="0" eaLnBrk="1" latinLnBrk="0" hangingPunct="1">
        <a:defRPr sz="1600" kern="1200">
          <a:solidFill>
            <a:schemeClr val="tx1"/>
          </a:solidFill>
          <a:latin typeface="+mn-lt"/>
          <a:ea typeface="+mn-ea"/>
          <a:cs typeface="+mn-cs"/>
        </a:defRPr>
      </a:lvl8pPr>
      <a:lvl9pPr marL="3205886" algn="l" defTabSz="40073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8.xml"/><Relationship Id="rId4" Type="http://schemas.openxmlformats.org/officeDocument/2006/relationships/hyperlink" Target="http://who.int/csr/resources/publications/ebola/infection-prevention/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who.int/csr/resources/publications/ebola/health-worker-infections/en/" TargetMode="Externa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4.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ho.int/csr/resources/publications/ebola/health-worker-infections/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hyperlink" Target="http://www.who.int/water_sanitation_health/publications/wash-health-care-facilities/en/"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5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760538" y="4402138"/>
            <a:ext cx="6197600" cy="1320800"/>
          </a:xfrm>
          <a:ln>
            <a:solidFill>
              <a:schemeClr val="bg1">
                <a:lumMod val="75000"/>
              </a:schemeClr>
            </a:solidFill>
          </a:ln>
        </p:spPr>
        <p:txBody>
          <a:bodyPr/>
          <a:lstStyle/>
          <a:p>
            <a:pPr eaLnBrk="1" hangingPunct="1"/>
            <a:r>
              <a:rPr lang="en-US" altLang="en-US" sz="2400" dirty="0" smtClean="0">
                <a:solidFill>
                  <a:srgbClr val="BFBFBF"/>
                </a:solidFill>
                <a:effectLst>
                  <a:outerShdw blurRad="38100" dist="38100" dir="2700000" algn="tl">
                    <a:srgbClr val="C0C0C0"/>
                  </a:outerShdw>
                </a:effectLst>
              </a:rPr>
              <a:t>B. </a:t>
            </a:r>
            <a:r>
              <a:rPr lang="en-US" altLang="en-US" sz="2400" dirty="0" err="1" smtClean="0">
                <a:solidFill>
                  <a:srgbClr val="BFBFBF"/>
                </a:solidFill>
                <a:effectLst>
                  <a:outerShdw blurRad="38100" dist="38100" dir="2700000" algn="tl">
                    <a:srgbClr val="C0C0C0"/>
                  </a:outerShdw>
                </a:effectLst>
              </a:rPr>
              <a:t>Allegranzi</a:t>
            </a:r>
            <a:r>
              <a:rPr lang="en-US" altLang="en-US" sz="2400" dirty="0" smtClean="0">
                <a:solidFill>
                  <a:srgbClr val="BFBFBF"/>
                </a:solidFill>
                <a:effectLst>
                  <a:outerShdw blurRad="38100" dist="38100" dir="2700000" algn="tl">
                    <a:srgbClr val="C0C0C0"/>
                  </a:outerShdw>
                </a:effectLst>
              </a:rPr>
              <a:t>, SDS, HIS, WHO HQ </a:t>
            </a:r>
            <a:br>
              <a:rPr lang="en-US" altLang="en-US" sz="2400" dirty="0" smtClean="0">
                <a:solidFill>
                  <a:srgbClr val="BFBFBF"/>
                </a:solidFill>
                <a:effectLst>
                  <a:outerShdw blurRad="38100" dist="38100" dir="2700000" algn="tl">
                    <a:srgbClr val="C0C0C0"/>
                  </a:outerShdw>
                </a:effectLst>
              </a:rPr>
            </a:br>
            <a:r>
              <a:rPr lang="en-US" altLang="en-US" sz="2400" dirty="0" smtClean="0">
                <a:solidFill>
                  <a:srgbClr val="BFBFBF"/>
                </a:solidFill>
                <a:effectLst>
                  <a:outerShdw blurRad="38100" dist="38100" dir="2700000" algn="tl">
                    <a:srgbClr val="C0C0C0"/>
                  </a:outerShdw>
                </a:effectLst>
              </a:rPr>
              <a:t>A. </a:t>
            </a:r>
            <a:r>
              <a:rPr lang="en-US" altLang="en-US" sz="2400" dirty="0" err="1" smtClean="0">
                <a:solidFill>
                  <a:srgbClr val="BFBFBF"/>
                </a:solidFill>
                <a:effectLst>
                  <a:outerShdw blurRad="38100" dist="38100" dir="2700000" algn="tl">
                    <a:srgbClr val="C0C0C0"/>
                  </a:outerShdw>
                </a:effectLst>
              </a:rPr>
              <a:t>Twyman</a:t>
            </a:r>
            <a:r>
              <a:rPr lang="en-US" altLang="en-US" sz="2400" dirty="0" smtClean="0">
                <a:solidFill>
                  <a:srgbClr val="BFBFBF"/>
                </a:solidFill>
                <a:effectLst>
                  <a:outerShdw blurRad="38100" dist="38100" dir="2700000" algn="tl">
                    <a:srgbClr val="C0C0C0"/>
                  </a:outerShdw>
                </a:effectLst>
              </a:rPr>
              <a:t>, SDS, HIS, WHO HQ</a:t>
            </a:r>
            <a:br>
              <a:rPr lang="en-US" altLang="en-US" sz="2400" dirty="0" smtClean="0">
                <a:solidFill>
                  <a:srgbClr val="BFBFBF"/>
                </a:solidFill>
                <a:effectLst>
                  <a:outerShdw blurRad="38100" dist="38100" dir="2700000" algn="tl">
                    <a:srgbClr val="C0C0C0"/>
                  </a:outerShdw>
                </a:effectLst>
              </a:rPr>
            </a:br>
            <a:r>
              <a:rPr lang="en-US" altLang="en-US" sz="2400" dirty="0" smtClean="0">
                <a:solidFill>
                  <a:srgbClr val="BFBFBF"/>
                </a:solidFill>
                <a:effectLst>
                  <a:outerShdw blurRad="38100" dist="38100" dir="2700000" algn="tl">
                    <a:srgbClr val="C0C0C0"/>
                  </a:outerShdw>
                </a:effectLst>
              </a:rPr>
              <a:t>J. Hightower, SDS, HIS, WHO HQ</a:t>
            </a:r>
            <a:endParaRPr lang="en-US" altLang="en-US" sz="3200" b="0" dirty="0" smtClean="0">
              <a:solidFill>
                <a:srgbClr val="BFBFBF"/>
              </a:solidFill>
              <a:effectLst>
                <a:outerShdw blurRad="38100" dist="38100" dir="2700000" algn="tl">
                  <a:srgbClr val="C0C0C0"/>
                </a:outerShdw>
              </a:effectLst>
            </a:endParaRPr>
          </a:p>
        </p:txBody>
      </p:sp>
      <p:sp>
        <p:nvSpPr>
          <p:cNvPr id="3" name="Rectangle 2"/>
          <p:cNvSpPr txBox="1">
            <a:spLocks noChangeArrowheads="1"/>
          </p:cNvSpPr>
          <p:nvPr/>
        </p:nvSpPr>
        <p:spPr bwMode="auto">
          <a:xfrm>
            <a:off x="1811338" y="2420938"/>
            <a:ext cx="6197600" cy="1998662"/>
          </a:xfrm>
          <a:prstGeom prst="rect">
            <a:avLst/>
          </a:prstGeom>
          <a:noFill/>
          <a:ln>
            <a:noFill/>
          </a:ln>
          <a:effectLst/>
          <a:extLst/>
        </p:spPr>
        <p:txBody>
          <a:bodyPr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a:r>
              <a:rPr lang="en-ZW" altLang="en-US" sz="3200" b="1">
                <a:solidFill>
                  <a:schemeClr val="bg1"/>
                </a:solidFill>
              </a:rPr>
              <a:t>Ebola outbreak </a:t>
            </a:r>
            <a:br>
              <a:rPr lang="en-ZW" altLang="en-US" sz="3200" b="1">
                <a:solidFill>
                  <a:schemeClr val="bg1"/>
                </a:solidFill>
              </a:rPr>
            </a:br>
            <a:r>
              <a:rPr lang="en-ZW" altLang="en-US" sz="3200" b="1">
                <a:solidFill>
                  <a:schemeClr val="bg1"/>
                </a:solidFill>
              </a:rPr>
              <a:t>What are the main lessons learned for infection control?</a:t>
            </a:r>
            <a:endParaRPr lang="en-US" altLang="en-US" sz="2800">
              <a:solidFill>
                <a:srgbClr val="BFBFBF"/>
              </a:solidFill>
            </a:endParaRPr>
          </a:p>
        </p:txBody>
      </p:sp>
      <p:sp>
        <p:nvSpPr>
          <p:cNvPr id="5" name="Rectangle 2"/>
          <p:cNvSpPr txBox="1">
            <a:spLocks noChangeArrowheads="1"/>
          </p:cNvSpPr>
          <p:nvPr/>
        </p:nvSpPr>
        <p:spPr bwMode="auto">
          <a:xfrm>
            <a:off x="1778000" y="5791200"/>
            <a:ext cx="6197600" cy="693738"/>
          </a:xfrm>
          <a:prstGeom prst="rect">
            <a:avLst/>
          </a:prstGeom>
          <a:noFill/>
          <a:ln>
            <a:noFill/>
          </a:ln>
          <a:effectLst/>
          <a:extLst/>
        </p:spPr>
        <p:txBody>
          <a:bodyPr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a:r>
              <a:rPr lang="en-US" altLang="en-US" sz="2400" b="1" dirty="0">
                <a:solidFill>
                  <a:srgbClr val="BFBFBF"/>
                </a:solidFill>
                <a:effectLst>
                  <a:outerShdw blurRad="38100" dist="38100" dir="2700000" algn="tl">
                    <a:srgbClr val="C0C0C0"/>
                  </a:outerShdw>
                </a:effectLst>
              </a:rPr>
              <a:t>Hosted by Claire Kilpatrick</a:t>
            </a:r>
            <a:endParaRPr lang="en-US" altLang="en-US" sz="3200" dirty="0">
              <a:solidFill>
                <a:srgbClr val="BFBFBF"/>
              </a:solidFill>
              <a:effectLst>
                <a:outerShdw blurRad="38100" dist="38100" dir="2700000" algn="tl">
                  <a:srgbClr val="C0C0C0"/>
                </a:outerShdw>
              </a:effectLst>
            </a:endParaRPr>
          </a:p>
        </p:txBody>
      </p:sp>
      <p:sp>
        <p:nvSpPr>
          <p:cNvPr id="211973" name="TextBox 5"/>
          <p:cNvSpPr txBox="1">
            <a:spLocks noChangeArrowheads="1"/>
          </p:cNvSpPr>
          <p:nvPr/>
        </p:nvSpPr>
        <p:spPr bwMode="auto">
          <a:xfrm>
            <a:off x="3167063" y="6470650"/>
            <a:ext cx="276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solidFill>
                  <a:schemeClr val="bg1"/>
                </a:solidFill>
              </a:rPr>
              <a:t>www.webbertraining.com</a:t>
            </a:r>
          </a:p>
        </p:txBody>
      </p:sp>
      <p:sp>
        <p:nvSpPr>
          <p:cNvPr id="211974" name="TextBox 6"/>
          <p:cNvSpPr txBox="1">
            <a:spLocks noChangeArrowheads="1"/>
          </p:cNvSpPr>
          <p:nvPr/>
        </p:nvSpPr>
        <p:spPr bwMode="auto">
          <a:xfrm>
            <a:off x="7175500" y="6470650"/>
            <a:ext cx="196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a:r>
              <a:rPr lang="en-US" altLang="en-US">
                <a:solidFill>
                  <a:schemeClr val="bg1"/>
                </a:solidFill>
              </a:rPr>
              <a:t>January 20, 2016</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5" descr="Slide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58" descr="Sli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r>
              <a:rPr lang="en-GB" altLang="en-US" b="1" smtClean="0">
                <a:solidFill>
                  <a:srgbClr val="FF0000"/>
                </a:solidFill>
              </a:rPr>
              <a:t>Key lessons learned </a:t>
            </a:r>
            <a:r>
              <a:rPr lang="en-GB" altLang="en-US" b="1" smtClean="0"/>
              <a:t>for infection prevention </a:t>
            </a:r>
            <a:br>
              <a:rPr lang="en-GB" altLang="en-US" b="1" smtClean="0"/>
            </a:br>
            <a:r>
              <a:rPr lang="en-GB" altLang="en-US" b="1" smtClean="0"/>
              <a:t>and control </a:t>
            </a:r>
            <a:r>
              <a:rPr lang="en-GB" altLang="en-US" b="1" smtClean="0">
                <a:solidFill>
                  <a:srgbClr val="FF0000"/>
                </a:solidFill>
              </a:rPr>
              <a:t>(IPC) </a:t>
            </a:r>
            <a:r>
              <a:rPr lang="en-GB" altLang="en-US" b="1" smtClean="0"/>
              <a:t>from the Ebola outbreak</a:t>
            </a:r>
          </a:p>
        </p:txBody>
      </p:sp>
      <p:sp>
        <p:nvSpPr>
          <p:cNvPr id="225283" name="Content Placeholder 2"/>
          <p:cNvSpPr>
            <a:spLocks noGrp="1"/>
          </p:cNvSpPr>
          <p:nvPr>
            <p:ph idx="1"/>
          </p:nvPr>
        </p:nvSpPr>
        <p:spPr>
          <a:xfrm>
            <a:off x="468313" y="1338263"/>
            <a:ext cx="8335962" cy="4708525"/>
          </a:xfrm>
        </p:spPr>
        <p:txBody>
          <a:bodyPr/>
          <a:lstStyle/>
          <a:p>
            <a:pPr marL="457200" indent="-457200">
              <a:buFont typeface="Faktos" charset="0"/>
              <a:buAutoNum type="arabicPeriod"/>
            </a:pPr>
            <a:r>
              <a:rPr lang="en-GB" altLang="en-US" sz="2400" b="0" smtClean="0">
                <a:solidFill>
                  <a:schemeClr val="bg2"/>
                </a:solidFill>
              </a:rPr>
              <a:t>Absence of IPC basic measures and infrastructures both in the community and in healthcare settings led to the unprecedented situation of this outbreak</a:t>
            </a:r>
          </a:p>
          <a:p>
            <a:pPr marL="457200" indent="-457200">
              <a:buFont typeface="Faktos" charset="0"/>
              <a:buAutoNum type="arabicPeriod"/>
            </a:pPr>
            <a:r>
              <a:rPr lang="en-GB" altLang="en-US" sz="2400" b="0" smtClean="0">
                <a:solidFill>
                  <a:schemeClr val="bg2"/>
                </a:solidFill>
              </a:rPr>
              <a:t>Importance of consistency and coordination within &amp; among agencies</a:t>
            </a:r>
          </a:p>
          <a:p>
            <a:pPr marL="457200" indent="-457200">
              <a:buFont typeface="Faktos" charset="0"/>
              <a:buAutoNum type="arabicPeriod"/>
            </a:pPr>
            <a:r>
              <a:rPr lang="en-GB" altLang="en-US" sz="2400" smtClean="0"/>
              <a:t>Fear factors</a:t>
            </a:r>
            <a:r>
              <a:rPr lang="en-GB" altLang="en-US" sz="2400" b="0" smtClean="0"/>
              <a:t>, especially in emergency situations can lead to </a:t>
            </a:r>
            <a:r>
              <a:rPr lang="en-GB" altLang="en-US" sz="2400" smtClean="0"/>
              <a:t>misplaced focus in IPC </a:t>
            </a:r>
            <a:r>
              <a:rPr lang="en-GB" altLang="en-US" sz="2400" b="0" smtClean="0"/>
              <a:t>and/or to </a:t>
            </a:r>
            <a:r>
              <a:rPr lang="en-GB" altLang="en-US" sz="2400" smtClean="0"/>
              <a:t>wrong IPC practices</a:t>
            </a:r>
            <a:endParaRPr lang="en-GB" altLang="en-US" sz="2400" b="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5" descr="Slide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7" descr="Slide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395288" y="765175"/>
            <a:ext cx="8337550" cy="4910138"/>
          </a:xfrm>
        </p:spPr>
        <p:txBody>
          <a:bodyPr/>
          <a:lstStyle/>
          <a:p>
            <a:pPr marL="457200" indent="-457200">
              <a:lnSpc>
                <a:spcPct val="90000"/>
              </a:lnSpc>
              <a:spcBef>
                <a:spcPct val="55000"/>
              </a:spcBef>
              <a:buFont typeface="Arial" pitchFamily="34" charset="0"/>
              <a:buAutoNum type="arabicPeriod"/>
            </a:pPr>
            <a:r>
              <a:rPr lang="en-GB" altLang="en-US" sz="2400" b="1" smtClean="0"/>
              <a:t>Standard precautions</a:t>
            </a:r>
            <a:r>
              <a:rPr lang="en-GB" altLang="en-US" sz="2400" smtClean="0"/>
              <a:t> for </a:t>
            </a:r>
            <a:r>
              <a:rPr lang="en-GB" altLang="en-US" sz="2400" b="1" smtClean="0"/>
              <a:t>all patients </a:t>
            </a:r>
            <a:r>
              <a:rPr lang="en-GB" altLang="en-US" sz="2400" smtClean="0"/>
              <a:t>at</a:t>
            </a:r>
            <a:r>
              <a:rPr lang="en-GB" altLang="en-US" sz="2400" b="1" smtClean="0"/>
              <a:t> all times</a:t>
            </a:r>
            <a:endParaRPr lang="en-GB" altLang="en-US" sz="2400" smtClean="0"/>
          </a:p>
          <a:p>
            <a:pPr marL="457200" indent="-457200">
              <a:lnSpc>
                <a:spcPct val="90000"/>
              </a:lnSpc>
              <a:spcBef>
                <a:spcPct val="55000"/>
              </a:spcBef>
              <a:buFont typeface="Arial" pitchFamily="34" charset="0"/>
              <a:buAutoNum type="arabicPeriod"/>
            </a:pPr>
            <a:r>
              <a:rPr lang="en-GB" altLang="en-US" sz="2400" smtClean="0"/>
              <a:t>Patient triage and isolation</a:t>
            </a:r>
          </a:p>
          <a:p>
            <a:pPr marL="457200" indent="-457200">
              <a:lnSpc>
                <a:spcPct val="90000"/>
              </a:lnSpc>
              <a:spcBef>
                <a:spcPct val="55000"/>
              </a:spcBef>
              <a:buFont typeface="Arial" pitchFamily="34" charset="0"/>
              <a:buAutoNum type="arabicPeriod"/>
            </a:pPr>
            <a:r>
              <a:rPr lang="en-GB" altLang="en-US" sz="2400" smtClean="0"/>
              <a:t>Hand hygiene </a:t>
            </a:r>
          </a:p>
          <a:p>
            <a:pPr marL="457200" indent="-457200">
              <a:lnSpc>
                <a:spcPct val="90000"/>
              </a:lnSpc>
              <a:spcBef>
                <a:spcPct val="55000"/>
              </a:spcBef>
              <a:buFont typeface="Arial" pitchFamily="34" charset="0"/>
              <a:buAutoNum type="arabicPeriod"/>
            </a:pPr>
            <a:r>
              <a:rPr lang="en-GB" altLang="en-US" sz="2400" smtClean="0"/>
              <a:t>Environmental cleaning and disinfection</a:t>
            </a:r>
          </a:p>
          <a:p>
            <a:pPr marL="457200" indent="-457200">
              <a:lnSpc>
                <a:spcPct val="90000"/>
              </a:lnSpc>
              <a:spcBef>
                <a:spcPct val="55000"/>
              </a:spcBef>
              <a:buFont typeface="Arial" pitchFamily="34" charset="0"/>
              <a:buAutoNum type="arabicPeriod"/>
            </a:pPr>
            <a:r>
              <a:rPr lang="en-GB" altLang="en-US" sz="2400" smtClean="0"/>
              <a:t>Cleaning and disinfection of patient care equipment</a:t>
            </a:r>
          </a:p>
          <a:p>
            <a:pPr marL="457200" indent="-457200">
              <a:lnSpc>
                <a:spcPct val="90000"/>
              </a:lnSpc>
              <a:spcBef>
                <a:spcPct val="55000"/>
              </a:spcBef>
              <a:buFont typeface="Arial" pitchFamily="34" charset="0"/>
              <a:buAutoNum type="arabicPeriod"/>
            </a:pPr>
            <a:r>
              <a:rPr lang="en-GB" altLang="en-US" sz="2400" smtClean="0"/>
              <a:t>Waste disposal</a:t>
            </a:r>
          </a:p>
          <a:p>
            <a:pPr marL="457200" indent="-457200">
              <a:lnSpc>
                <a:spcPct val="90000"/>
              </a:lnSpc>
              <a:spcBef>
                <a:spcPct val="55000"/>
              </a:spcBef>
              <a:buFont typeface="Arial" pitchFamily="34" charset="0"/>
              <a:buAutoNum type="arabicPeriod"/>
            </a:pPr>
            <a:r>
              <a:rPr lang="en-GB" altLang="en-US" sz="2400" smtClean="0"/>
              <a:t>Injection safety and prevention of sharps injuries</a:t>
            </a:r>
          </a:p>
          <a:p>
            <a:pPr marL="457200" indent="-457200">
              <a:lnSpc>
                <a:spcPct val="90000"/>
              </a:lnSpc>
              <a:spcBef>
                <a:spcPct val="55000"/>
              </a:spcBef>
              <a:buFont typeface="Arial" pitchFamily="34" charset="0"/>
              <a:buAutoNum type="arabicPeriod"/>
            </a:pPr>
            <a:r>
              <a:rPr lang="en-GB" altLang="en-US" sz="2400" smtClean="0"/>
              <a:t>Laboratory safety</a:t>
            </a:r>
          </a:p>
          <a:p>
            <a:pPr marL="457200" indent="-457200">
              <a:lnSpc>
                <a:spcPct val="90000"/>
              </a:lnSpc>
              <a:spcBef>
                <a:spcPct val="55000"/>
              </a:spcBef>
              <a:buFont typeface="Arial" pitchFamily="34" charset="0"/>
              <a:buAutoNum type="arabicPeriod"/>
            </a:pPr>
            <a:r>
              <a:rPr lang="en-GB" altLang="en-US" sz="2400" smtClean="0"/>
              <a:t>Safe post-mortem examination</a:t>
            </a:r>
          </a:p>
          <a:p>
            <a:pPr marL="457200" indent="-457200">
              <a:lnSpc>
                <a:spcPct val="90000"/>
              </a:lnSpc>
              <a:spcBef>
                <a:spcPct val="55000"/>
              </a:spcBef>
              <a:buFont typeface="Arial" pitchFamily="34" charset="0"/>
              <a:buAutoNum type="arabicPeriod"/>
            </a:pPr>
            <a:r>
              <a:rPr lang="en-GB" altLang="en-US" sz="2400" smtClean="0"/>
              <a:t>Safe management of dead bodies</a:t>
            </a:r>
          </a:p>
          <a:p>
            <a:pPr marL="457200" indent="-457200">
              <a:lnSpc>
                <a:spcPct val="90000"/>
              </a:lnSpc>
              <a:spcBef>
                <a:spcPct val="55000"/>
              </a:spcBef>
              <a:buFont typeface="Arial" pitchFamily="34" charset="0"/>
              <a:buAutoNum type="arabicPeriod"/>
            </a:pPr>
            <a:r>
              <a:rPr lang="en-GB" altLang="en-US" sz="2400" smtClean="0"/>
              <a:t>Management of exposure risk and accidents</a:t>
            </a:r>
          </a:p>
          <a:p>
            <a:pPr marL="457200" indent="-457200">
              <a:lnSpc>
                <a:spcPct val="90000"/>
              </a:lnSpc>
              <a:spcBef>
                <a:spcPct val="55000"/>
              </a:spcBef>
              <a:buFont typeface="Arial" pitchFamily="34" charset="0"/>
              <a:buAutoNum type="arabicPeriod"/>
            </a:pPr>
            <a:endParaRPr lang="en-GB" altLang="en-US" sz="2400" smtClean="0"/>
          </a:p>
          <a:p>
            <a:pPr marL="457200" indent="-457200">
              <a:lnSpc>
                <a:spcPct val="90000"/>
              </a:lnSpc>
              <a:spcBef>
                <a:spcPct val="55000"/>
              </a:spcBef>
              <a:buFont typeface="Arial" pitchFamily="34" charset="0"/>
              <a:buAutoNum type="arabicPeriod"/>
            </a:pPr>
            <a:endParaRPr lang="en-GB" altLang="en-US" sz="2400" smtClean="0"/>
          </a:p>
          <a:p>
            <a:pPr marL="457200" indent="-457200">
              <a:lnSpc>
                <a:spcPct val="90000"/>
              </a:lnSpc>
              <a:spcBef>
                <a:spcPct val="55000"/>
              </a:spcBef>
              <a:buFont typeface="Arial" pitchFamily="34" charset="0"/>
              <a:buAutoNum type="arabicPeriod"/>
            </a:pPr>
            <a:endParaRPr lang="en-GB" altLang="en-US" sz="2400" smtClean="0"/>
          </a:p>
        </p:txBody>
      </p:sp>
      <p:sp>
        <p:nvSpPr>
          <p:cNvPr id="6" name="Title 2"/>
          <p:cNvSpPr txBox="1">
            <a:spLocks/>
          </p:cNvSpPr>
          <p:nvPr/>
        </p:nvSpPr>
        <p:spPr>
          <a:xfrm>
            <a:off x="0" y="-203200"/>
            <a:ext cx="9144000" cy="1022350"/>
          </a:xfrm>
          <a:prstGeom prst="rect">
            <a:avLst/>
          </a:prstGeom>
        </p:spPr>
        <p:txBody>
          <a:bodyP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lnSpc>
                <a:spcPct val="150000"/>
              </a:lnSpc>
            </a:pPr>
            <a:r>
              <a:rPr lang="en-GB" altLang="en-US" sz="3600" b="1">
                <a:solidFill>
                  <a:srgbClr val="336699"/>
                </a:solidFill>
              </a:rPr>
              <a:t>Other key elements for IPC…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859338" y="1125538"/>
            <a:ext cx="3998912" cy="4349750"/>
          </a:xfrm>
        </p:spPr>
        <p:txBody>
          <a:bodyPr/>
          <a:lstStyle/>
          <a:p>
            <a:pPr marL="0" indent="0">
              <a:spcBef>
                <a:spcPct val="0"/>
              </a:spcBef>
              <a:spcAft>
                <a:spcPts val="600"/>
              </a:spcAft>
              <a:buFont typeface="Wingdings" pitchFamily="2" charset="2"/>
              <a:buNone/>
            </a:pPr>
            <a:r>
              <a:rPr lang="en-US" altLang="en-US" sz="2000" b="1" smtClean="0"/>
              <a:t>Guideline development process</a:t>
            </a:r>
          </a:p>
          <a:p>
            <a:pPr marL="0" indent="0">
              <a:spcBef>
                <a:spcPct val="0"/>
              </a:spcBef>
              <a:spcAft>
                <a:spcPts val="600"/>
              </a:spcAft>
              <a:buFont typeface="Wingdings" pitchFamily="2" charset="2"/>
              <a:buChar char="§"/>
            </a:pPr>
            <a:r>
              <a:rPr lang="en-US" altLang="en-US" sz="2000" smtClean="0"/>
              <a:t>Development of key research questions</a:t>
            </a:r>
          </a:p>
          <a:p>
            <a:pPr marL="0" indent="0">
              <a:spcBef>
                <a:spcPct val="0"/>
              </a:spcBef>
              <a:spcAft>
                <a:spcPts val="600"/>
              </a:spcAft>
              <a:buFont typeface="Wingdings" pitchFamily="2" charset="2"/>
              <a:buChar char="§"/>
            </a:pPr>
            <a:r>
              <a:rPr lang="en-US" altLang="en-US" sz="2000" smtClean="0"/>
              <a:t>Systematic literature reviews</a:t>
            </a:r>
          </a:p>
          <a:p>
            <a:pPr marL="0" indent="0">
              <a:spcBef>
                <a:spcPct val="0"/>
              </a:spcBef>
              <a:spcAft>
                <a:spcPts val="600"/>
              </a:spcAft>
              <a:buFont typeface="Wingdings" pitchFamily="2" charset="2"/>
              <a:buChar char="§"/>
            </a:pPr>
            <a:r>
              <a:rPr lang="en-US" altLang="en-US" sz="2000" smtClean="0"/>
              <a:t>Literature review and an online survey on values and preferences of health workers </a:t>
            </a:r>
          </a:p>
          <a:p>
            <a:pPr marL="0" indent="0">
              <a:spcBef>
                <a:spcPct val="0"/>
              </a:spcBef>
              <a:spcAft>
                <a:spcPts val="600"/>
              </a:spcAft>
              <a:buFont typeface="Wingdings" pitchFamily="2" charset="2"/>
              <a:buChar char="§"/>
            </a:pPr>
            <a:r>
              <a:rPr lang="en-US" altLang="en-US" sz="2000" smtClean="0"/>
              <a:t>Evidence-to-recommendations exercise using the GRADE framework</a:t>
            </a:r>
          </a:p>
          <a:p>
            <a:pPr marL="0" indent="0">
              <a:spcBef>
                <a:spcPct val="0"/>
              </a:spcBef>
              <a:spcAft>
                <a:spcPts val="600"/>
              </a:spcAft>
              <a:buFont typeface="Wingdings" pitchFamily="2" charset="2"/>
              <a:buChar char="§"/>
            </a:pPr>
            <a:r>
              <a:rPr lang="en-US" altLang="en-US" sz="2000" smtClean="0"/>
              <a:t>Expert consultation</a:t>
            </a:r>
          </a:p>
          <a:p>
            <a:pPr marL="0" indent="0">
              <a:spcBef>
                <a:spcPct val="0"/>
              </a:spcBef>
              <a:spcAft>
                <a:spcPts val="600"/>
              </a:spcAft>
              <a:buFont typeface="Wingdings" pitchFamily="2" charset="2"/>
              <a:buChar char="§"/>
            </a:pPr>
            <a:r>
              <a:rPr lang="en-GB" altLang="en-US" sz="2000" smtClean="0"/>
              <a:t>WHO Guideline Review Committee </a:t>
            </a:r>
            <a:r>
              <a:rPr lang="en-US" altLang="en-US" sz="2000" smtClean="0"/>
              <a:t> </a:t>
            </a:r>
            <a:endParaRPr lang="en-GB" altLang="en-US" sz="2000" smtClean="0"/>
          </a:p>
        </p:txBody>
      </p:sp>
      <p:pic>
        <p:nvPicPr>
          <p:cNvPr id="231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79388" y="1339850"/>
            <a:ext cx="3629025" cy="5257800"/>
          </a:xfrm>
          <a:prstGeom prst="rect">
            <a:avLst/>
          </a:prstGeom>
          <a:noFill/>
          <a:ln w="38100">
            <a:solidFill>
              <a:srgbClr val="60ACC7"/>
            </a:solidFill>
            <a:miter lim="800000"/>
            <a:headEnd/>
            <a:tailEnd/>
          </a:ln>
          <a:extLst>
            <a:ext uri="{909E8E84-426E-40DD-AFC4-6F175D3DCCD1}">
              <a14:hiddenFill xmlns:a14="http://schemas.microsoft.com/office/drawing/2010/main">
                <a:solidFill>
                  <a:srgbClr val="FFFFFF"/>
                </a:solidFill>
              </a14:hiddenFill>
            </a:ext>
          </a:extLst>
        </p:spPr>
      </p:pic>
      <p:pic>
        <p:nvPicPr>
          <p:cNvPr id="2314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708150" y="2370138"/>
            <a:ext cx="2922588" cy="4298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1429" name="TextBox 3"/>
          <p:cNvSpPr txBox="1">
            <a:spLocks noChangeArrowheads="1"/>
          </p:cNvSpPr>
          <p:nvPr/>
        </p:nvSpPr>
        <p:spPr bwMode="auto">
          <a:xfrm>
            <a:off x="6391275" y="5373688"/>
            <a:ext cx="2466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defTabSz="914400" eaLnBrk="0" hangingPunct="0"/>
            <a:r>
              <a:rPr lang="en-GB" altLang="en-US" sz="2800" b="1">
                <a:solidFill>
                  <a:srgbClr val="FF0000"/>
                </a:solidFill>
                <a:latin typeface="Arial Narrow" pitchFamily="34" charset="0"/>
              </a:rPr>
              <a:t>Issued on </a:t>
            </a:r>
          </a:p>
          <a:p>
            <a:pPr algn="r" defTabSz="914400" eaLnBrk="0" hangingPunct="0"/>
            <a:r>
              <a:rPr lang="en-GB" altLang="en-US" sz="2800" b="1">
                <a:solidFill>
                  <a:srgbClr val="FF0000"/>
                </a:solidFill>
                <a:latin typeface="Arial Narrow" pitchFamily="34" charset="0"/>
              </a:rPr>
              <a:t>31 October 2014</a:t>
            </a:r>
          </a:p>
        </p:txBody>
      </p:sp>
      <p:sp>
        <p:nvSpPr>
          <p:cNvPr id="231430" name="TextBox 1"/>
          <p:cNvSpPr txBox="1">
            <a:spLocks noChangeArrowheads="1"/>
          </p:cNvSpPr>
          <p:nvPr/>
        </p:nvSpPr>
        <p:spPr bwMode="auto">
          <a:xfrm>
            <a:off x="33338" y="3968750"/>
            <a:ext cx="4826000" cy="1938338"/>
          </a:xfrm>
          <a:prstGeom prst="rect">
            <a:avLst/>
          </a:prstGeom>
          <a:solidFill>
            <a:schemeClr val="bg1"/>
          </a:solidFill>
          <a:ln w="9525">
            <a:solidFill>
              <a:srgbClr val="0070C0"/>
            </a:solidFill>
            <a:miter lim="800000"/>
            <a:headEnd/>
            <a:tailEnd/>
          </a:ln>
        </p:spPr>
        <p:txBody>
          <a:bodyPr>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r>
              <a:rPr lang="en-US" altLang="en-US" sz="2000">
                <a:solidFill>
                  <a:srgbClr val="000000"/>
                </a:solidFill>
                <a:latin typeface="Arial Narrow" pitchFamily="34" charset="0"/>
              </a:rPr>
              <a:t>What are the benefits and harms of double gloves, full face protection, head cover, impermeable coveralls, particulate respirators, and rubber boots as PPE when compared with alternative less robust PPE for HCWs caring for patients with filovirus disease? </a:t>
            </a:r>
            <a:endParaRPr lang="en-GB" altLang="en-US" sz="2000">
              <a:solidFill>
                <a:srgbClr val="000000"/>
              </a:solidFill>
              <a:latin typeface="Arial Narrow" pitchFamily="34" charset="0"/>
            </a:endParaRPr>
          </a:p>
        </p:txBody>
      </p:sp>
      <p:sp>
        <p:nvSpPr>
          <p:cNvPr id="231431" name="TextBox 2"/>
          <p:cNvSpPr txBox="1">
            <a:spLocks noChangeArrowheads="1"/>
          </p:cNvSpPr>
          <p:nvPr/>
        </p:nvSpPr>
        <p:spPr bwMode="auto">
          <a:xfrm>
            <a:off x="5076825" y="6524625"/>
            <a:ext cx="4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endParaRPr lang="en-GB" altLang="en-US" sz="2400">
              <a:solidFill>
                <a:srgbClr val="000000"/>
              </a:solidFill>
              <a:latin typeface="Times New Roman" pitchFamily="18" charset="0"/>
            </a:endParaRPr>
          </a:p>
        </p:txBody>
      </p:sp>
      <p:sp>
        <p:nvSpPr>
          <p:cNvPr id="231432" name="TextBox 4"/>
          <p:cNvSpPr txBox="1">
            <a:spLocks noChangeArrowheads="1"/>
          </p:cNvSpPr>
          <p:nvPr/>
        </p:nvSpPr>
        <p:spPr bwMode="auto">
          <a:xfrm>
            <a:off x="5099050" y="6237288"/>
            <a:ext cx="393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r>
              <a:rPr lang="en-GB" altLang="en-US">
                <a:solidFill>
                  <a:srgbClr val="000000"/>
                </a:solidFill>
                <a:latin typeface="Times New Roman" pitchFamily="18" charset="0"/>
                <a:hlinkClick r:id="rId4"/>
              </a:rPr>
              <a:t>http://who.int/csr/resources/publications/ebola/infection-prevention/en/</a:t>
            </a:r>
            <a:endParaRPr lang="en-GB" altLang="en-US">
              <a:solidFill>
                <a:srgbClr val="000000"/>
              </a:solidFill>
              <a:latin typeface="Arial Narrow" pitchFamily="34" charset="0"/>
            </a:endParaRPr>
          </a:p>
        </p:txBody>
      </p:sp>
      <p:sp>
        <p:nvSpPr>
          <p:cNvPr id="10" name="Title 2"/>
          <p:cNvSpPr txBox="1">
            <a:spLocks/>
          </p:cNvSpPr>
          <p:nvPr/>
        </p:nvSpPr>
        <p:spPr>
          <a:xfrm>
            <a:off x="0" y="9525"/>
            <a:ext cx="9144000" cy="1022350"/>
          </a:xfrm>
          <a:prstGeom prst="rect">
            <a:avLst/>
          </a:prstGeom>
        </p:spPr>
        <p:txBody>
          <a:bodyP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r>
              <a:rPr lang="en-GB" altLang="en-US" sz="3600" b="1">
                <a:solidFill>
                  <a:srgbClr val="336699"/>
                </a:solidFill>
              </a:rPr>
              <a:t>New WHO Guidelines on Personal Protective Equipment (PPE)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Содержимое 5"/>
          <p:cNvSpPr>
            <a:spLocks noGrp="1"/>
          </p:cNvSpPr>
          <p:nvPr>
            <p:ph idx="1"/>
          </p:nvPr>
        </p:nvSpPr>
        <p:spPr>
          <a:xfrm>
            <a:off x="468313" y="806450"/>
            <a:ext cx="8567737" cy="4351338"/>
          </a:xfrm>
        </p:spPr>
        <p:txBody>
          <a:bodyPr/>
          <a:lstStyle/>
          <a:p>
            <a:pPr>
              <a:spcBef>
                <a:spcPts val="600"/>
              </a:spcBef>
              <a:buFont typeface="Wingdings" pitchFamily="2" charset="2"/>
              <a:buChar char="§"/>
            </a:pPr>
            <a:r>
              <a:rPr lang="en-US" altLang="en-US" sz="2400" b="1" smtClean="0"/>
              <a:t>Essential: </a:t>
            </a:r>
            <a:r>
              <a:rPr lang="en-US" altLang="en-US" sz="2400" smtClean="0"/>
              <a:t>for putting on and removing PPE, </a:t>
            </a:r>
            <a:r>
              <a:rPr lang="en-US" altLang="en-US" sz="2400" b="1" smtClean="0"/>
              <a:t>supervision</a:t>
            </a:r>
            <a:r>
              <a:rPr lang="en-US" altLang="en-US" sz="2400" smtClean="0"/>
              <a:t> by a trained member of the team</a:t>
            </a:r>
          </a:p>
          <a:p>
            <a:pPr>
              <a:spcBef>
                <a:spcPts val="600"/>
              </a:spcBef>
              <a:buFont typeface="Wingdings" pitchFamily="2" charset="2"/>
              <a:buChar char="§"/>
            </a:pPr>
            <a:r>
              <a:rPr lang="en-US" altLang="en-US" sz="2400" smtClean="0"/>
              <a:t>Avoid touching or adjusting PPE</a:t>
            </a:r>
          </a:p>
          <a:p>
            <a:pPr>
              <a:spcBef>
                <a:spcPts val="600"/>
              </a:spcBef>
              <a:buFont typeface="Wingdings" pitchFamily="2" charset="2"/>
              <a:buChar char="§"/>
            </a:pPr>
            <a:r>
              <a:rPr lang="en-US" altLang="en-US" sz="2400" smtClean="0"/>
              <a:t>Perform hand hygiene before donning new gloves</a:t>
            </a:r>
          </a:p>
          <a:p>
            <a:pPr>
              <a:spcBef>
                <a:spcPts val="600"/>
              </a:spcBef>
              <a:buFont typeface="Wingdings" pitchFamily="2" charset="2"/>
              <a:buChar char="§"/>
            </a:pPr>
            <a:r>
              <a:rPr lang="en-US" altLang="en-US" sz="2400" smtClean="0"/>
              <a:t>Avoid touching your eyes, mouth, or face with gloved or ungloved hands</a:t>
            </a:r>
          </a:p>
          <a:p>
            <a:pPr>
              <a:spcBef>
                <a:spcPts val="600"/>
              </a:spcBef>
              <a:buFont typeface="Wingdings" pitchFamily="2" charset="2"/>
              <a:buChar char="§"/>
            </a:pPr>
            <a:r>
              <a:rPr lang="en-US" altLang="en-US" sz="2400" smtClean="0"/>
              <a:t>Leave the red zone and remove PPE if you have to urinate or touch your PPE or eyes, mouth, or face </a:t>
            </a:r>
          </a:p>
          <a:p>
            <a:pPr>
              <a:spcBef>
                <a:spcPts val="600"/>
              </a:spcBef>
              <a:buFont typeface="Wingdings" pitchFamily="2" charset="2"/>
              <a:buChar char="§"/>
            </a:pPr>
            <a:r>
              <a:rPr lang="en-US" altLang="en-US" sz="2400" b="1" u="sng" smtClean="0">
                <a:solidFill>
                  <a:srgbClr val="C00000"/>
                </a:solidFill>
              </a:rPr>
              <a:t>For removal:</a:t>
            </a:r>
          </a:p>
          <a:p>
            <a:pPr>
              <a:spcBef>
                <a:spcPts val="600"/>
              </a:spcBef>
              <a:buFont typeface="Wingdings" pitchFamily="2" charset="2"/>
              <a:buChar char="Ø"/>
            </a:pPr>
            <a:r>
              <a:rPr lang="en-US" altLang="en-US" sz="2200" b="1" smtClean="0"/>
              <a:t>Remove the most contaminated PPE items first and PPE protecting eye, nose and mouth mucosae at last</a:t>
            </a:r>
          </a:p>
          <a:p>
            <a:pPr>
              <a:spcBef>
                <a:spcPts val="600"/>
              </a:spcBef>
              <a:buFont typeface="Wingdings" pitchFamily="2" charset="2"/>
              <a:buChar char="Ø"/>
            </a:pPr>
            <a:r>
              <a:rPr lang="en-US" altLang="en-US" sz="2200" smtClean="0"/>
              <a:t>Be careful to avoid any contact between the soiled items (e.g. gloves, gowns) and any area of the face (i.e. eyes, nose or mouth) or non-intact skin</a:t>
            </a:r>
          </a:p>
          <a:p>
            <a:pPr>
              <a:spcBef>
                <a:spcPts val="600"/>
              </a:spcBef>
              <a:buFont typeface="Wingdings" pitchFamily="2" charset="2"/>
              <a:buChar char="Ø"/>
            </a:pPr>
            <a:r>
              <a:rPr lang="en-US" altLang="en-US" sz="2200" smtClean="0"/>
              <a:t>Discard disposable items in a waste container</a:t>
            </a:r>
          </a:p>
          <a:p>
            <a:pPr>
              <a:spcBef>
                <a:spcPts val="600"/>
              </a:spcBef>
              <a:buFont typeface="Wingdings" pitchFamily="2" charset="2"/>
              <a:buNone/>
            </a:pPr>
            <a:endParaRPr lang="en-US" altLang="en-US" sz="2400" smtClean="0"/>
          </a:p>
        </p:txBody>
      </p:sp>
      <p:sp>
        <p:nvSpPr>
          <p:cNvPr id="4" name="Title 2"/>
          <p:cNvSpPr txBox="1">
            <a:spLocks/>
          </p:cNvSpPr>
          <p:nvPr/>
        </p:nvSpPr>
        <p:spPr>
          <a:xfrm>
            <a:off x="0" y="9525"/>
            <a:ext cx="9144000" cy="1022350"/>
          </a:xfrm>
          <a:prstGeom prst="rect">
            <a:avLst/>
          </a:prstGeom>
        </p:spPr>
        <p:txBody>
          <a:bodyP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r>
              <a:rPr lang="en-GB" altLang="en-US" sz="3600" b="1">
                <a:solidFill>
                  <a:srgbClr val="336699"/>
                </a:solidFill>
              </a:rPr>
              <a:t>How you use PPE is crucial:</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7" descr="Slide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2925"/>
            <a:ext cx="8610600" cy="5591175"/>
          </a:xfrm>
        </p:spPr>
        <p:txBody>
          <a:bodyPr>
            <a:normAutofit/>
          </a:bodyPr>
          <a:lstStyle/>
          <a:p>
            <a:pPr>
              <a:lnSpc>
                <a:spcPct val="90000"/>
              </a:lnSpc>
              <a:buFont typeface="Arial" pitchFamily="34" charset="0"/>
              <a:buChar char="•"/>
            </a:pPr>
            <a:r>
              <a:rPr lang="en-US" altLang="en-US" sz="2400" b="1" smtClean="0">
                <a:solidFill>
                  <a:srgbClr val="FF0000"/>
                </a:solidFill>
              </a:rPr>
              <a:t>Spraying chlorine solutions</a:t>
            </a:r>
            <a:r>
              <a:rPr lang="en-US" altLang="en-US" sz="2400" smtClean="0">
                <a:solidFill>
                  <a:srgbClr val="FF0000"/>
                </a:solidFill>
              </a:rPr>
              <a:t> </a:t>
            </a:r>
            <a:r>
              <a:rPr lang="en-US" altLang="en-US" sz="2400" b="1" smtClean="0">
                <a:solidFill>
                  <a:srgbClr val="FF0000"/>
                </a:solidFill>
              </a:rPr>
              <a:t>should not be routinely encouraged </a:t>
            </a:r>
            <a:r>
              <a:rPr lang="en-US" altLang="en-US" sz="1800" i="1" smtClean="0">
                <a:solidFill>
                  <a:schemeClr val="tx1"/>
                </a:solidFill>
              </a:rPr>
              <a:t>(</a:t>
            </a:r>
            <a:r>
              <a:rPr lang="en-US" altLang="en-US" sz="2000" i="1" smtClean="0">
                <a:solidFill>
                  <a:schemeClr val="tx1"/>
                </a:solidFill>
              </a:rPr>
              <a:t>WHO Interim IPC Guidance 2014) </a:t>
            </a:r>
            <a:r>
              <a:rPr lang="en-US" altLang="en-US" sz="2600" u="sng" smtClean="0"/>
              <a:t>because: </a:t>
            </a:r>
          </a:p>
          <a:p>
            <a:pPr lvl="1">
              <a:lnSpc>
                <a:spcPct val="90000"/>
              </a:lnSpc>
              <a:buFont typeface="Arial" pitchFamily="34" charset="0"/>
              <a:buChar char="•"/>
            </a:pPr>
            <a:r>
              <a:rPr lang="en-US" altLang="en-US" sz="2200" smtClean="0">
                <a:latin typeface="Arial (Narrow)" charset="0"/>
              </a:rPr>
              <a:t>it is not an evidence-based practice, and </a:t>
            </a:r>
          </a:p>
          <a:p>
            <a:pPr lvl="1">
              <a:lnSpc>
                <a:spcPct val="90000"/>
              </a:lnSpc>
              <a:buFont typeface="Arial" pitchFamily="34" charset="0"/>
              <a:buChar char="•"/>
            </a:pPr>
            <a:r>
              <a:rPr lang="en-US" altLang="en-US" sz="2200" smtClean="0">
                <a:latin typeface="Arial (Narrow)" charset="0"/>
              </a:rPr>
              <a:t>it can cause virus spread through aerosolization, </a:t>
            </a:r>
          </a:p>
          <a:p>
            <a:pPr lvl="1">
              <a:lnSpc>
                <a:spcPct val="90000"/>
              </a:lnSpc>
              <a:buFont typeface="Arial" pitchFamily="34" charset="0"/>
              <a:buChar char="•"/>
            </a:pPr>
            <a:r>
              <a:rPr lang="en-US" altLang="en-US" sz="2200" smtClean="0">
                <a:latin typeface="Arial (Narrow)" charset="0"/>
              </a:rPr>
              <a:t>it gives a false sense of safety (insufficient contact time), and </a:t>
            </a:r>
          </a:p>
          <a:p>
            <a:pPr lvl="1">
              <a:lnSpc>
                <a:spcPct val="90000"/>
              </a:lnSpc>
              <a:buFont typeface="Arial" pitchFamily="34" charset="0"/>
              <a:buChar char="•"/>
            </a:pPr>
            <a:r>
              <a:rPr lang="en-US" altLang="en-US" sz="2200" smtClean="0">
                <a:latin typeface="Arial (Narrow)" charset="0"/>
              </a:rPr>
              <a:t>if extensively used, can lead to adverse events among staff and patients</a:t>
            </a:r>
          </a:p>
          <a:p>
            <a:pPr>
              <a:lnSpc>
                <a:spcPct val="90000"/>
              </a:lnSpc>
              <a:buFont typeface="Arial" pitchFamily="34" charset="0"/>
              <a:buChar char="•"/>
            </a:pPr>
            <a:r>
              <a:rPr lang="en-US" altLang="en-US" sz="2400" smtClean="0"/>
              <a:t>“</a:t>
            </a:r>
            <a:r>
              <a:rPr lang="en-US" altLang="en-US" sz="2400" b="1" smtClean="0">
                <a:solidFill>
                  <a:srgbClr val="FF0000"/>
                </a:solidFill>
              </a:rPr>
              <a:t>Avoid </a:t>
            </a:r>
            <a:r>
              <a:rPr lang="en-US" altLang="en-US" sz="2400" smtClean="0"/>
              <a:t>cleaning techniques, such as using pressurized air or water </a:t>
            </a:r>
            <a:r>
              <a:rPr lang="en-US" altLang="en-US" sz="2400" b="1" smtClean="0">
                <a:solidFill>
                  <a:srgbClr val="FF0000"/>
                </a:solidFill>
              </a:rPr>
              <a:t>sprays, </a:t>
            </a:r>
            <a:r>
              <a:rPr lang="en-US" altLang="en-US" sz="2400" smtClean="0"/>
              <a:t>that may result in the generation of bioaerosols” </a:t>
            </a:r>
            <a:r>
              <a:rPr lang="en-US" altLang="en-US" sz="2000" i="1" smtClean="0"/>
              <a:t>(OSHA Fact Sheet)</a:t>
            </a:r>
          </a:p>
          <a:p>
            <a:pPr>
              <a:lnSpc>
                <a:spcPct val="90000"/>
              </a:lnSpc>
              <a:buFont typeface="Arial" pitchFamily="34" charset="0"/>
              <a:buChar char="•"/>
            </a:pPr>
            <a:r>
              <a:rPr lang="en-US" altLang="en-US" sz="2400" smtClean="0"/>
              <a:t>If spraying chlorine solutions is utilized, </a:t>
            </a:r>
            <a:r>
              <a:rPr lang="en-US" altLang="en-US" sz="2400" b="1" smtClean="0">
                <a:solidFill>
                  <a:srgbClr val="FF0000"/>
                </a:solidFill>
              </a:rPr>
              <a:t>staff should still maintain maximum attention </a:t>
            </a:r>
            <a:r>
              <a:rPr lang="en-US" altLang="en-US" sz="2400" smtClean="0"/>
              <a:t>while manipulating organic material, touching contaminated surfaces, and removing PPE because these may still be contaminated by the Ebola virus</a:t>
            </a:r>
            <a:endParaRPr lang="en-GB" altLang="en-US" sz="2400" smtClean="0"/>
          </a:p>
        </p:txBody>
      </p:sp>
      <p:sp>
        <p:nvSpPr>
          <p:cNvPr id="5" name="Title 2"/>
          <p:cNvSpPr txBox="1">
            <a:spLocks/>
          </p:cNvSpPr>
          <p:nvPr/>
        </p:nvSpPr>
        <p:spPr>
          <a:xfrm>
            <a:off x="0" y="9525"/>
            <a:ext cx="9144000" cy="1022350"/>
          </a:xfrm>
          <a:prstGeom prst="rect">
            <a:avLst/>
          </a:prstGeom>
        </p:spPr>
        <p:txBody>
          <a:bodyP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r>
              <a:rPr lang="en-GB" altLang="en-US" sz="3600" b="1">
                <a:solidFill>
                  <a:srgbClr val="336699"/>
                </a:solidFill>
              </a:rPr>
              <a:t>Spraying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0" y="106363"/>
            <a:ext cx="9144000" cy="1022350"/>
          </a:xfrm>
        </p:spPr>
        <p:txBody>
          <a:bodyPr/>
          <a:lstStyle/>
          <a:p>
            <a:r>
              <a:rPr lang="en-US" altLang="en-US" b="1" smtClean="0"/>
              <a:t>Magnitude of the Ebola outbreak 2014-15</a:t>
            </a:r>
            <a:br>
              <a:rPr lang="en-US" altLang="en-US" b="1" smtClean="0"/>
            </a:br>
            <a:r>
              <a:rPr lang="en-US" altLang="en-US" b="1" smtClean="0"/>
              <a:t>Combination of determining factors </a:t>
            </a:r>
            <a:endParaRPr lang="en-GB" altLang="en-US" b="1" smtClean="0"/>
          </a:p>
        </p:txBody>
      </p:sp>
      <p:sp>
        <p:nvSpPr>
          <p:cNvPr id="212995" name="Content Placeholder 2"/>
          <p:cNvSpPr>
            <a:spLocks noGrp="1"/>
          </p:cNvSpPr>
          <p:nvPr>
            <p:ph idx="1"/>
          </p:nvPr>
        </p:nvSpPr>
        <p:spPr>
          <a:xfrm>
            <a:off x="168275" y="1206500"/>
            <a:ext cx="8793163" cy="4710113"/>
          </a:xfrm>
        </p:spPr>
        <p:txBody>
          <a:bodyPr/>
          <a:lstStyle/>
          <a:p>
            <a:r>
              <a:rPr lang="en-US" altLang="en-US" sz="2400" smtClean="0"/>
              <a:t>Geographical: </a:t>
            </a:r>
            <a:r>
              <a:rPr lang="en-US" altLang="en-US" sz="2400" b="0" smtClean="0"/>
              <a:t>ease of cross border movements, outbreak in urban areas leading to high transmission</a:t>
            </a:r>
          </a:p>
          <a:p>
            <a:r>
              <a:rPr lang="en-US" altLang="en-US" sz="2400" smtClean="0"/>
              <a:t>Cultural: </a:t>
            </a:r>
            <a:r>
              <a:rPr lang="en-US" altLang="en-US" sz="2400" b="0" smtClean="0"/>
              <a:t>religious practices and customs facilitating transmission, care-seeking behavior</a:t>
            </a:r>
          </a:p>
          <a:p>
            <a:r>
              <a:rPr lang="en-US" altLang="en-US" sz="2400" smtClean="0"/>
              <a:t>Structural: </a:t>
            </a:r>
            <a:r>
              <a:rPr lang="en-US" altLang="en-US" sz="2400" b="0" smtClean="0"/>
              <a:t>poor roads, infrastructure, lack of access to clean water and basic sanitation, weak health systems with limited capacity to detect and control infectious disease outbreaks in the affected countries, </a:t>
            </a:r>
          </a:p>
          <a:p>
            <a:r>
              <a:rPr lang="en-US" altLang="en-US" sz="2400" smtClean="0"/>
              <a:t>Socioeconomic: </a:t>
            </a:r>
            <a:r>
              <a:rPr lang="en-US" altLang="en-US" sz="2400" b="0" smtClean="0"/>
              <a:t>high poverty levels, low literacy rates, post conflict environments), </a:t>
            </a:r>
          </a:p>
          <a:p>
            <a:r>
              <a:rPr lang="en-US" altLang="en-US" sz="2400" smtClean="0"/>
              <a:t>Governance issues: </a:t>
            </a:r>
            <a:r>
              <a:rPr lang="en-US" altLang="en-US" sz="2400" b="0" smtClean="0"/>
              <a:t>lack of linkages between central and peripheral levels</a:t>
            </a:r>
          </a:p>
          <a:p>
            <a:r>
              <a:rPr lang="en-US" altLang="en-US" sz="2400" b="0" smtClean="0"/>
              <a:t>Poor implementation of International Health Regulations</a:t>
            </a:r>
          </a:p>
          <a:p>
            <a:endParaRPr lang="en-GB"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2 Marcador de contenido"/>
          <p:cNvSpPr>
            <a:spLocks noGrp="1"/>
          </p:cNvSpPr>
          <p:nvPr>
            <p:ph idx="1"/>
          </p:nvPr>
        </p:nvSpPr>
        <p:spPr>
          <a:xfrm>
            <a:off x="457200" y="836613"/>
            <a:ext cx="8458200" cy="5165725"/>
          </a:xfrm>
        </p:spPr>
        <p:txBody>
          <a:bodyPr/>
          <a:lstStyle/>
          <a:p>
            <a:pPr marL="0" indent="0">
              <a:spcBef>
                <a:spcPts val="600"/>
              </a:spcBef>
              <a:buFont typeface="Wingdings" pitchFamily="2" charset="2"/>
              <a:buNone/>
            </a:pPr>
            <a:endParaRPr lang="ca-ES" altLang="en-US" sz="2600" b="1" smtClean="0">
              <a:solidFill>
                <a:srgbClr val="FF0000"/>
              </a:solidFill>
            </a:endParaRPr>
          </a:p>
          <a:p>
            <a:pPr marL="0" indent="0">
              <a:spcBef>
                <a:spcPts val="600"/>
              </a:spcBef>
              <a:buFont typeface="Wingdings" pitchFamily="2" charset="2"/>
              <a:buNone/>
            </a:pPr>
            <a:r>
              <a:rPr lang="ca-ES" altLang="en-US" sz="2600" b="1" smtClean="0">
                <a:solidFill>
                  <a:srgbClr val="FF0000"/>
                </a:solidFill>
              </a:rPr>
              <a:t>WARNING: </a:t>
            </a:r>
            <a:r>
              <a:rPr lang="ca-ES" altLang="en-US" sz="2600" smtClean="0"/>
              <a:t>chlorine is inactivated when it gets in contact with organic material; therefore, directly pouring chlorine over spills or liquid waste containing blood or body fluids will NOT lead to appropriate decontamination of this waste and of the soiled surfaces</a:t>
            </a:r>
          </a:p>
          <a:p>
            <a:pPr marL="0" indent="0">
              <a:spcBef>
                <a:spcPts val="600"/>
              </a:spcBef>
              <a:buFont typeface="Wingdings" pitchFamily="2" charset="2"/>
              <a:buNone/>
            </a:pPr>
            <a:r>
              <a:rPr lang="ca-ES" altLang="en-US" sz="2600" smtClean="0"/>
              <a:t>Key principles for environmental cleaning and decontamination: </a:t>
            </a:r>
            <a:endParaRPr lang="ca-ES" altLang="en-US" sz="2600" b="1" smtClean="0">
              <a:solidFill>
                <a:srgbClr val="FF0000"/>
              </a:solidFill>
            </a:endParaRPr>
          </a:p>
          <a:p>
            <a:pPr marL="1314450" lvl="2" indent="-514350">
              <a:spcBef>
                <a:spcPts val="600"/>
              </a:spcBef>
              <a:buFontTx/>
              <a:buAutoNum type="arabicPeriod"/>
            </a:pPr>
            <a:r>
              <a:rPr lang="ca-ES" altLang="en-US" sz="2800" smtClean="0"/>
              <a:t>Remove the soiled with a rag or towel or wipe</a:t>
            </a:r>
          </a:p>
          <a:p>
            <a:pPr marL="1314450" lvl="2" indent="-514350">
              <a:spcBef>
                <a:spcPts val="600"/>
              </a:spcBef>
              <a:buFontTx/>
              <a:buAutoNum type="arabicPeriod"/>
            </a:pPr>
            <a:r>
              <a:rPr lang="ca-ES" altLang="en-US" sz="2800" smtClean="0"/>
              <a:t>Clean with soap/detergent</a:t>
            </a:r>
          </a:p>
          <a:p>
            <a:pPr marL="1314450" lvl="2" indent="-514350">
              <a:spcBef>
                <a:spcPts val="600"/>
              </a:spcBef>
              <a:buFontTx/>
              <a:buAutoNum type="arabicPeriod"/>
            </a:pPr>
            <a:r>
              <a:rPr lang="ca-ES" altLang="en-US" sz="2800" smtClean="0"/>
              <a:t>Disinfect with chlorine solution 0.5%</a:t>
            </a:r>
          </a:p>
        </p:txBody>
      </p:sp>
      <p:sp>
        <p:nvSpPr>
          <p:cNvPr id="235523" name="TextBox 2"/>
          <p:cNvSpPr txBox="1">
            <a:spLocks noChangeArrowheads="1"/>
          </p:cNvSpPr>
          <p:nvPr/>
        </p:nvSpPr>
        <p:spPr bwMode="auto">
          <a:xfrm>
            <a:off x="0" y="5986463"/>
            <a:ext cx="9144000" cy="92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b="1" i="1">
                <a:solidFill>
                  <a:srgbClr val="0070C0"/>
                </a:solidFill>
                <a:latin typeface="Arial Narrow" pitchFamily="34" charset="0"/>
              </a:rPr>
              <a:t>- </a:t>
            </a:r>
            <a:r>
              <a:rPr lang="en-US" altLang="en-US" b="1" i="1">
                <a:solidFill>
                  <a:srgbClr val="0070C0"/>
                </a:solidFill>
                <a:latin typeface="Arial Narrow" pitchFamily="34" charset="0"/>
              </a:rPr>
              <a:t>Guideline for Disinfection and Sterilization in Healthcare Facilities, 2008 </a:t>
            </a:r>
            <a:endParaRPr lang="en-GB" altLang="en-US" b="1" i="1">
              <a:solidFill>
                <a:srgbClr val="0070C0"/>
              </a:solidFill>
              <a:latin typeface="Arial Narrow" pitchFamily="34" charset="0"/>
            </a:endParaRPr>
          </a:p>
          <a:p>
            <a:r>
              <a:rPr lang="en-GB" altLang="en-US" b="1" i="1">
                <a:solidFill>
                  <a:srgbClr val="0070C0"/>
                </a:solidFill>
                <a:latin typeface="Arial Narrow" pitchFamily="34" charset="0"/>
              </a:rPr>
              <a:t>- WHO IPC Interim Guidance. December 2014</a:t>
            </a:r>
            <a:endParaRPr lang="en-US" altLang="en-US" b="1" i="1">
              <a:solidFill>
                <a:srgbClr val="0070C0"/>
              </a:solidFill>
              <a:latin typeface="Arial Narrow" pitchFamily="34" charset="0"/>
            </a:endParaRPr>
          </a:p>
          <a:p>
            <a:r>
              <a:rPr lang="en-US" altLang="en-US" b="1" i="1">
                <a:solidFill>
                  <a:srgbClr val="0070C0"/>
                </a:solidFill>
                <a:latin typeface="Arial Narrow" pitchFamily="34" charset="0"/>
              </a:rPr>
              <a:t>- CDC Interim Guidance for Environmental Infection Control in Hospitals for Ebola Virus</a:t>
            </a:r>
          </a:p>
        </p:txBody>
      </p:sp>
      <p:sp>
        <p:nvSpPr>
          <p:cNvPr id="6" name="Title 2"/>
          <p:cNvSpPr txBox="1">
            <a:spLocks/>
          </p:cNvSpPr>
          <p:nvPr/>
        </p:nvSpPr>
        <p:spPr>
          <a:xfrm>
            <a:off x="0" y="144463"/>
            <a:ext cx="9144000" cy="1022350"/>
          </a:xfrm>
          <a:prstGeom prst="rect">
            <a:avLst/>
          </a:prstGeom>
        </p:spPr>
        <p:txBody>
          <a:bodyP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lnSpc>
                <a:spcPct val="150000"/>
              </a:lnSpc>
            </a:pPr>
            <a:r>
              <a:rPr lang="en-GB" altLang="en-US" sz="3600" b="1">
                <a:solidFill>
                  <a:srgbClr val="336699"/>
                </a:solidFill>
              </a:rPr>
              <a:t>Cleaning and decontamination process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3" descr="Slide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838" y="939800"/>
            <a:ext cx="8148637" cy="4689475"/>
          </a:xfrm>
        </p:spPr>
        <p:txBody>
          <a:bodyPr/>
          <a:lstStyle/>
          <a:p>
            <a:r>
              <a:rPr lang="en-GB" altLang="en-US" smtClean="0"/>
              <a:t>Use of chlorine solutions?</a:t>
            </a:r>
          </a:p>
          <a:p>
            <a:r>
              <a:rPr lang="en-GB" altLang="en-US" smtClean="0"/>
              <a:t>Soaking hands in bowls containing chlorine solutions</a:t>
            </a:r>
          </a:p>
          <a:p>
            <a:r>
              <a:rPr lang="en-GB" altLang="en-US" smtClean="0"/>
              <a:t>Inappropriate technique</a:t>
            </a:r>
          </a:p>
          <a:p>
            <a:r>
              <a:rPr lang="en-GB" altLang="en-US" smtClean="0"/>
              <a:t>Insufficient contact time</a:t>
            </a:r>
          </a:p>
          <a:p>
            <a:r>
              <a:rPr lang="en-GB" altLang="en-US" smtClean="0"/>
              <a:t>Inadequate hand hygiene facilities at the point of care</a:t>
            </a:r>
          </a:p>
          <a:p>
            <a:r>
              <a:rPr lang="en-GB" altLang="en-US" smtClean="0"/>
              <a:t>No hand hygiene between patients</a:t>
            </a:r>
          </a:p>
          <a:p>
            <a:r>
              <a:rPr lang="en-GB" altLang="en-US" smtClean="0"/>
              <a:t>Not freshly prepared chlorine solutions</a:t>
            </a:r>
          </a:p>
          <a:p>
            <a:r>
              <a:rPr lang="en-GB" altLang="en-US" smtClean="0"/>
              <a:t>Lack of quality control (adequate concentrations)</a:t>
            </a:r>
          </a:p>
          <a:p>
            <a:pPr>
              <a:buFont typeface="Wingdings" pitchFamily="2" charset="2"/>
              <a:buNone/>
            </a:pPr>
            <a:endParaRPr lang="en-GB" altLang="en-US" smtClean="0"/>
          </a:p>
        </p:txBody>
      </p:sp>
      <p:sp>
        <p:nvSpPr>
          <p:cNvPr id="5" name="Title 2"/>
          <p:cNvSpPr txBox="1">
            <a:spLocks/>
          </p:cNvSpPr>
          <p:nvPr/>
        </p:nvSpPr>
        <p:spPr>
          <a:xfrm>
            <a:off x="0" y="9525"/>
            <a:ext cx="9144000" cy="1022350"/>
          </a:xfrm>
          <a:prstGeom prst="rect">
            <a:avLst/>
          </a:prstGeom>
        </p:spPr>
        <p:txBody>
          <a:bodyP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lnSpc>
                <a:spcPct val="150000"/>
              </a:lnSpc>
            </a:pPr>
            <a:r>
              <a:rPr lang="en-GB" altLang="en-US" sz="3600" b="1">
                <a:solidFill>
                  <a:srgbClr val="336699"/>
                </a:solidFill>
              </a:rPr>
              <a:t>What was wrong about hand hygiene?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5037138" y="1557338"/>
            <a:ext cx="3998912" cy="3917950"/>
          </a:xfrm>
        </p:spPr>
        <p:txBody>
          <a:bodyPr/>
          <a:lstStyle/>
          <a:p>
            <a:pPr marL="0" indent="0">
              <a:spcBef>
                <a:spcPct val="0"/>
              </a:spcBef>
              <a:spcAft>
                <a:spcPts val="600"/>
              </a:spcAft>
              <a:buFont typeface="Wingdings" pitchFamily="2" charset="2"/>
              <a:buNone/>
            </a:pPr>
            <a:r>
              <a:rPr lang="en-US" altLang="en-US" sz="2000" b="1" smtClean="0"/>
              <a:t>Guideline development process</a:t>
            </a:r>
          </a:p>
          <a:p>
            <a:pPr marL="0" indent="0">
              <a:spcBef>
                <a:spcPct val="0"/>
              </a:spcBef>
              <a:spcAft>
                <a:spcPts val="600"/>
              </a:spcAft>
              <a:buFont typeface="Wingdings" pitchFamily="2" charset="2"/>
              <a:buChar char="§"/>
            </a:pPr>
            <a:r>
              <a:rPr lang="en-US" altLang="en-US" sz="2000" smtClean="0"/>
              <a:t>Development of key research questions</a:t>
            </a:r>
          </a:p>
          <a:p>
            <a:pPr marL="0" indent="0">
              <a:spcBef>
                <a:spcPct val="0"/>
              </a:spcBef>
              <a:spcAft>
                <a:spcPts val="600"/>
              </a:spcAft>
              <a:buFont typeface="Wingdings" pitchFamily="2" charset="2"/>
              <a:buChar char="§"/>
            </a:pPr>
            <a:r>
              <a:rPr lang="en-US" altLang="en-US" sz="2000" smtClean="0"/>
              <a:t>Systematic literature reviews</a:t>
            </a:r>
          </a:p>
          <a:p>
            <a:pPr marL="0" indent="0">
              <a:spcBef>
                <a:spcPct val="0"/>
              </a:spcBef>
              <a:spcAft>
                <a:spcPts val="600"/>
              </a:spcAft>
              <a:buFont typeface="Wingdings" pitchFamily="2" charset="2"/>
              <a:buChar char="§"/>
            </a:pPr>
            <a:r>
              <a:rPr lang="en-US" altLang="en-US" sz="2000" smtClean="0"/>
              <a:t>Evidence-to-recommendations exercise using the GRADE framework</a:t>
            </a:r>
          </a:p>
          <a:p>
            <a:pPr marL="0" indent="0">
              <a:spcBef>
                <a:spcPct val="0"/>
              </a:spcBef>
              <a:spcAft>
                <a:spcPts val="600"/>
              </a:spcAft>
              <a:buFont typeface="Wingdings" pitchFamily="2" charset="2"/>
              <a:buChar char="§"/>
            </a:pPr>
            <a:r>
              <a:rPr lang="en-US" altLang="en-US" sz="2000" smtClean="0"/>
              <a:t>Expert consultation</a:t>
            </a:r>
          </a:p>
          <a:p>
            <a:pPr marL="0" indent="0">
              <a:spcBef>
                <a:spcPct val="0"/>
              </a:spcBef>
              <a:spcAft>
                <a:spcPts val="600"/>
              </a:spcAft>
              <a:buFont typeface="Wingdings" pitchFamily="2" charset="2"/>
              <a:buChar char="§"/>
            </a:pPr>
            <a:r>
              <a:rPr lang="en-GB" altLang="en-US" sz="2000" smtClean="0"/>
              <a:t>WHO Guideline Review Committee </a:t>
            </a:r>
            <a:r>
              <a:rPr lang="en-US" altLang="en-US" sz="2000" smtClean="0"/>
              <a:t> </a:t>
            </a:r>
            <a:endParaRPr lang="en-GB" altLang="en-US" sz="2000" smtClean="0"/>
          </a:p>
        </p:txBody>
      </p:sp>
      <p:sp>
        <p:nvSpPr>
          <p:cNvPr id="239619" name="TextBox 3"/>
          <p:cNvSpPr txBox="1">
            <a:spLocks noChangeArrowheads="1"/>
          </p:cNvSpPr>
          <p:nvPr/>
        </p:nvSpPr>
        <p:spPr bwMode="auto">
          <a:xfrm>
            <a:off x="4868863" y="5373688"/>
            <a:ext cx="4208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r>
              <a:rPr lang="en-GB" altLang="en-US" sz="3200" b="1">
                <a:solidFill>
                  <a:srgbClr val="FF0000"/>
                </a:solidFill>
                <a:latin typeface="Arial Narrow" pitchFamily="34" charset="0"/>
              </a:rPr>
              <a:t>Issued in December 2014</a:t>
            </a:r>
          </a:p>
        </p:txBody>
      </p:sp>
      <p:sp>
        <p:nvSpPr>
          <p:cNvPr id="239620" name="TextBox 2"/>
          <p:cNvSpPr txBox="1">
            <a:spLocks noChangeArrowheads="1"/>
          </p:cNvSpPr>
          <p:nvPr/>
        </p:nvSpPr>
        <p:spPr bwMode="auto">
          <a:xfrm>
            <a:off x="5076825" y="6524625"/>
            <a:ext cx="4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endParaRPr lang="en-GB" altLang="en-US" sz="2400">
              <a:solidFill>
                <a:srgbClr val="000000"/>
              </a:solidFill>
              <a:latin typeface="Times New Roman" pitchFamily="18" charset="0"/>
            </a:endParaRPr>
          </a:p>
        </p:txBody>
      </p:sp>
      <p:sp>
        <p:nvSpPr>
          <p:cNvPr id="239621" name="TextBox 4"/>
          <p:cNvSpPr txBox="1">
            <a:spLocks noChangeArrowheads="1"/>
          </p:cNvSpPr>
          <p:nvPr/>
        </p:nvSpPr>
        <p:spPr bwMode="auto">
          <a:xfrm>
            <a:off x="5219700" y="6021388"/>
            <a:ext cx="3509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0" hangingPunct="0"/>
            <a:r>
              <a:rPr lang="en-GB" altLang="en-US" u="sng">
                <a:solidFill>
                  <a:srgbClr val="000000"/>
                </a:solidFill>
                <a:latin typeface="Arial Narrow" pitchFamily="34" charset="0"/>
                <a:hlinkClick r:id="rId2"/>
              </a:rPr>
              <a:t>http://www.who.int/mediacentre/news/</a:t>
            </a:r>
          </a:p>
          <a:p>
            <a:pPr defTabSz="914400" eaLnBrk="0" hangingPunct="0"/>
            <a:r>
              <a:rPr lang="en-GB" altLang="en-US" u="sng">
                <a:solidFill>
                  <a:srgbClr val="000000"/>
                </a:solidFill>
                <a:latin typeface="Arial Narrow" pitchFamily="34" charset="0"/>
                <a:hlinkClick r:id=""/>
              </a:rPr>
              <a:t>releases/2014/ebola-ppe-guidelines/en/</a:t>
            </a:r>
            <a:endParaRPr lang="en-GB" altLang="en-US">
              <a:solidFill>
                <a:srgbClr val="000000"/>
              </a:solidFill>
              <a:latin typeface="Arial Narrow" pitchFamily="34" charset="0"/>
            </a:endParaRPr>
          </a:p>
        </p:txBody>
      </p:sp>
      <p:pic>
        <p:nvPicPr>
          <p:cNvPr id="2396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95350" y="1525588"/>
            <a:ext cx="3676650" cy="5229225"/>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0" y="9525"/>
            <a:ext cx="9144000" cy="1022350"/>
          </a:xfrm>
          <a:prstGeom prst="rect">
            <a:avLst/>
          </a:prstGeom>
        </p:spPr>
        <p:txBody>
          <a:bodyP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r>
              <a:rPr lang="en-GB" altLang="en-US" sz="3200" b="1">
                <a:solidFill>
                  <a:srgbClr val="336699"/>
                </a:solidFill>
              </a:rPr>
              <a:t>New WHO Guidelines on Hand Hygiene in Health Care in the Context of Filovirus Disease Outbreak Response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642" name="Content Placeholder 4"/>
          <p:cNvGraphicFramePr>
            <a:graphicFrameLocks noGrp="1"/>
          </p:cNvGraphicFramePr>
          <p:nvPr>
            <p:ph idx="1"/>
          </p:nvPr>
        </p:nvGraphicFramePr>
        <p:xfrm>
          <a:off x="468313" y="981075"/>
          <a:ext cx="8148637" cy="4351338"/>
        </p:xfrm>
        <a:graphic>
          <a:graphicData uri="http://schemas.openxmlformats.org/presentationml/2006/ole">
            <mc:AlternateContent xmlns:mc="http://schemas.openxmlformats.org/markup-compatibility/2006">
              <mc:Choice xmlns:v="urn:schemas-microsoft-com:vml" Requires="v">
                <p:oleObj spid="_x0000_s240647" r:id="rId3" imgW="8149678" imgH="4352184" progId="Excel.Chart.8">
                  <p:embed/>
                </p:oleObj>
              </mc:Choice>
              <mc:Fallback>
                <p:oleObj r:id="rId3" imgW="8149678" imgH="4352184"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8148637" cy="435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041363" y="5339397"/>
            <a:ext cx="4558748" cy="523220"/>
          </a:xfrm>
          <a:prstGeom prst="rect">
            <a:avLst/>
          </a:prstGeom>
          <a:noFill/>
        </p:spPr>
        <p:txBody>
          <a:bodyPr wrap="none">
            <a:spAutoFit/>
          </a:bodyPr>
          <a:lstStyle/>
          <a:p>
            <a:pPr algn="ctr" fontAlgn="auto">
              <a:spcBef>
                <a:spcPts val="0"/>
              </a:spcBef>
              <a:spcAft>
                <a:spcPts val="0"/>
              </a:spcAft>
              <a:defRPr/>
            </a:pPr>
            <a:r>
              <a:rPr lang="en-US" sz="2800" b="1" dirty="0">
                <a:ln w="1905"/>
                <a:gradFill>
                  <a:gsLst>
                    <a:gs pos="0">
                      <a:srgbClr val="E78A5C">
                        <a:shade val="20000"/>
                        <a:satMod val="200000"/>
                      </a:srgbClr>
                    </a:gs>
                    <a:gs pos="78000">
                      <a:srgbClr val="E78A5C">
                        <a:tint val="90000"/>
                        <a:shade val="89000"/>
                        <a:satMod val="220000"/>
                      </a:srgbClr>
                    </a:gs>
                    <a:gs pos="100000">
                      <a:srgbClr val="E78A5C">
                        <a:tint val="12000"/>
                        <a:satMod val="255000"/>
                      </a:srgbClr>
                    </a:gs>
                  </a:gsLst>
                  <a:lin ang="5400000"/>
                </a:gradFill>
                <a:effectLst>
                  <a:innerShdw blurRad="69850" dist="43180" dir="5400000">
                    <a:srgbClr val="000000">
                      <a:alpha val="65000"/>
                    </a:srgbClr>
                  </a:innerShdw>
                </a:effectLst>
                <a:latin typeface="+mn-lt"/>
                <a:ea typeface="+mn-ea"/>
              </a:rPr>
              <a:t>IMPROVEMENT ACTIONS</a:t>
            </a:r>
          </a:p>
        </p:txBody>
      </p:sp>
      <p:sp>
        <p:nvSpPr>
          <p:cNvPr id="240644" name="Right Arrow 7"/>
          <p:cNvSpPr>
            <a:spLocks noChangeArrowheads="1"/>
          </p:cNvSpPr>
          <p:nvPr/>
        </p:nvSpPr>
        <p:spPr bwMode="auto">
          <a:xfrm>
            <a:off x="1109663" y="5170488"/>
            <a:ext cx="6323012" cy="860425"/>
          </a:xfrm>
          <a:prstGeom prst="rightArrow">
            <a:avLst>
              <a:gd name="adj1" fmla="val 50000"/>
              <a:gd name="adj2" fmla="val 49978"/>
            </a:avLst>
          </a:prstGeom>
          <a:noFill/>
          <a:ln w="38100">
            <a:solidFill>
              <a:srgbClr val="0000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defTabSz="914400" eaLnBrk="0" hangingPunct="0"/>
            <a:endParaRPr lang="en-GB" altLang="en-US" sz="2400">
              <a:solidFill>
                <a:srgbClr val="000000"/>
              </a:solidFill>
              <a:latin typeface="Times New Roman" pitchFamily="18" charset="0"/>
            </a:endParaRPr>
          </a:p>
        </p:txBody>
      </p:sp>
      <p:sp>
        <p:nvSpPr>
          <p:cNvPr id="9" name="Title 2"/>
          <p:cNvSpPr txBox="1">
            <a:spLocks/>
          </p:cNvSpPr>
          <p:nvPr/>
        </p:nvSpPr>
        <p:spPr>
          <a:xfrm>
            <a:off x="0" y="9525"/>
            <a:ext cx="9144000" cy="1022350"/>
          </a:xfrm>
          <a:prstGeom prst="rect">
            <a:avLst/>
          </a:prstGeom>
        </p:spPr>
        <p:txBody>
          <a:bodyPr/>
          <a:lstStyle>
            <a:lvl1pPr defTabSz="887413">
              <a:defRPr>
                <a:solidFill>
                  <a:schemeClr val="tx1"/>
                </a:solidFill>
                <a:latin typeface="Arial" pitchFamily="34" charset="0"/>
                <a:ea typeface="ＭＳ Ｐゴシック" pitchFamily="34" charset="-128"/>
              </a:defRPr>
            </a:lvl1pPr>
            <a:lvl2pPr marL="37931725" indent="-37474525" defTabSz="887413">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r>
              <a:rPr lang="en-GB" altLang="en-US" sz="3600" b="1">
                <a:solidFill>
                  <a:srgbClr val="336699"/>
                </a:solidFill>
              </a:rPr>
              <a:t>206 WHO/MOH IPC assessments in Ebola facilities – Sierra Leone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r>
              <a:rPr lang="en-GB" altLang="en-US" b="1" smtClean="0">
                <a:solidFill>
                  <a:srgbClr val="FF0000"/>
                </a:solidFill>
              </a:rPr>
              <a:t>Key lessons learned </a:t>
            </a:r>
            <a:r>
              <a:rPr lang="en-GB" altLang="en-US" b="1" smtClean="0"/>
              <a:t>for infection prevention </a:t>
            </a:r>
            <a:br>
              <a:rPr lang="en-GB" altLang="en-US" b="1" smtClean="0"/>
            </a:br>
            <a:r>
              <a:rPr lang="en-GB" altLang="en-US" b="1" smtClean="0"/>
              <a:t>and control </a:t>
            </a:r>
            <a:r>
              <a:rPr lang="en-GB" altLang="en-US" b="1" smtClean="0">
                <a:solidFill>
                  <a:srgbClr val="FF0000"/>
                </a:solidFill>
              </a:rPr>
              <a:t>(IPC) </a:t>
            </a:r>
            <a:r>
              <a:rPr lang="en-GB" altLang="en-US" b="1" smtClean="0"/>
              <a:t>from the Ebola outbreak</a:t>
            </a:r>
          </a:p>
        </p:txBody>
      </p:sp>
      <p:sp>
        <p:nvSpPr>
          <p:cNvPr id="241667" name="Content Placeholder 2"/>
          <p:cNvSpPr>
            <a:spLocks noGrp="1"/>
          </p:cNvSpPr>
          <p:nvPr>
            <p:ph idx="1"/>
          </p:nvPr>
        </p:nvSpPr>
        <p:spPr/>
        <p:txBody>
          <a:bodyPr/>
          <a:lstStyle/>
          <a:p>
            <a:pPr marL="457200" indent="-457200">
              <a:buFont typeface="Faktos" charset="0"/>
              <a:buAutoNum type="arabicPeriod"/>
            </a:pPr>
            <a:r>
              <a:rPr lang="en-GB" altLang="en-US" sz="2400" b="0" smtClean="0">
                <a:solidFill>
                  <a:schemeClr val="bg2"/>
                </a:solidFill>
              </a:rPr>
              <a:t>Absence of infection prevention and control basic measures and infrastructures both in the community and in healthcare settings led to the unprecedented situation of this outbreak</a:t>
            </a:r>
          </a:p>
          <a:p>
            <a:pPr marL="457200" indent="-457200">
              <a:buFont typeface="Faktos" charset="0"/>
              <a:buAutoNum type="arabicPeriod"/>
            </a:pPr>
            <a:r>
              <a:rPr lang="en-GB" altLang="en-US" sz="2400" b="0" smtClean="0">
                <a:solidFill>
                  <a:schemeClr val="bg2"/>
                </a:solidFill>
              </a:rPr>
              <a:t>Importance of consistency and coordination within &amp; among agencies</a:t>
            </a:r>
          </a:p>
          <a:p>
            <a:pPr marL="457200" indent="-457200">
              <a:buFont typeface="Faktos" charset="0"/>
              <a:buAutoNum type="arabicPeriod"/>
            </a:pPr>
            <a:r>
              <a:rPr lang="en-GB" altLang="en-US" sz="2400" b="0" smtClean="0">
                <a:solidFill>
                  <a:schemeClr val="bg2"/>
                </a:solidFill>
              </a:rPr>
              <a:t>Fear factors, especially in emergency situations can lead to misplaced focus in IPC and/or to wrong IPC practices</a:t>
            </a:r>
          </a:p>
          <a:p>
            <a:pPr marL="457200" indent="-457200">
              <a:buFont typeface="Faktos" charset="0"/>
              <a:buAutoNum type="arabicPeriod"/>
            </a:pPr>
            <a:r>
              <a:rPr lang="en-GB" altLang="en-US" sz="2400" smtClean="0"/>
              <a:t>Healthcare workers </a:t>
            </a:r>
            <a:r>
              <a:rPr lang="en-GB" altLang="en-US" sz="2400" b="0" smtClean="0"/>
              <a:t>have been the frontline victims of these vicious circles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r>
              <a:rPr lang="en-GB" altLang="en-US" sz="3200" b="1" smtClean="0"/>
              <a:t>EVD in healthcare workers</a:t>
            </a:r>
          </a:p>
        </p:txBody>
      </p:sp>
      <p:sp>
        <p:nvSpPr>
          <p:cNvPr id="3" name="Content Placeholder 2"/>
          <p:cNvSpPr>
            <a:spLocks noGrp="1"/>
          </p:cNvSpPr>
          <p:nvPr>
            <p:ph idx="1"/>
          </p:nvPr>
        </p:nvSpPr>
        <p:spPr>
          <a:xfrm>
            <a:off x="339725" y="893763"/>
            <a:ext cx="8462963" cy="4927600"/>
          </a:xfrm>
        </p:spPr>
        <p:txBody>
          <a:bodyPr/>
          <a:lstStyle/>
          <a:p>
            <a:r>
              <a:rPr lang="en-GB" altLang="en-US" sz="2400" b="0" smtClean="0"/>
              <a:t>HCWs are </a:t>
            </a:r>
            <a:r>
              <a:rPr lang="en-GB" altLang="en-US" sz="2400" smtClean="0">
                <a:solidFill>
                  <a:srgbClr val="FF3300"/>
                </a:solidFill>
              </a:rPr>
              <a:t>21 to 32 times more likely to be infected by EVD </a:t>
            </a:r>
            <a:r>
              <a:rPr lang="en-GB" altLang="en-US" sz="2400" b="0" smtClean="0"/>
              <a:t>than the general population</a:t>
            </a:r>
          </a:p>
          <a:p>
            <a:r>
              <a:rPr lang="en-US" altLang="en-US" sz="2400" smtClean="0"/>
              <a:t>Total N°EVD in HCWs</a:t>
            </a:r>
            <a:r>
              <a:rPr lang="en-US" altLang="en-US" sz="2400" b="0" smtClean="0"/>
              <a:t> (3 countries)</a:t>
            </a:r>
            <a:r>
              <a:rPr lang="en-US" altLang="en-US" sz="2400" smtClean="0">
                <a:solidFill>
                  <a:srgbClr val="262626"/>
                </a:solidFill>
              </a:rPr>
              <a:t>:</a:t>
            </a:r>
            <a:r>
              <a:rPr lang="en-US" altLang="en-US" sz="2400" smtClean="0">
                <a:solidFill>
                  <a:srgbClr val="FF0000"/>
                </a:solidFill>
              </a:rPr>
              <a:t> 815 </a:t>
            </a:r>
            <a:r>
              <a:rPr lang="en-US" altLang="en-US" sz="2400" b="0" smtClean="0">
                <a:solidFill>
                  <a:srgbClr val="002060"/>
                </a:solidFill>
              </a:rPr>
              <a:t>(</a:t>
            </a:r>
            <a:r>
              <a:rPr lang="en-US" altLang="en-US" sz="2400" smtClean="0">
                <a:solidFill>
                  <a:srgbClr val="FF0000"/>
                </a:solidFill>
              </a:rPr>
              <a:t>3.9% </a:t>
            </a:r>
            <a:r>
              <a:rPr lang="en-US" altLang="en-US" sz="2400" b="0" smtClean="0">
                <a:solidFill>
                  <a:srgbClr val="002060"/>
                </a:solidFill>
              </a:rPr>
              <a:t>of conf. &amp; probable cases), with </a:t>
            </a:r>
            <a:r>
              <a:rPr lang="en-US" altLang="en-US" sz="2400" smtClean="0">
                <a:solidFill>
                  <a:srgbClr val="FF0000"/>
                </a:solidFill>
              </a:rPr>
              <a:t>65.5% CFR (418/635) </a:t>
            </a:r>
          </a:p>
          <a:p>
            <a:pPr marL="539750" lvl="1" indent="0">
              <a:buFont typeface="Arial" pitchFamily="34" charset="0"/>
              <a:buNone/>
            </a:pPr>
            <a:endParaRPr lang="en-GB" altLang="en-US" sz="1800" smtClean="0">
              <a:latin typeface="Arial Narrow" pitchFamily="34" charset="0"/>
              <a:ea typeface="Arial" pitchFamily="34" charset="0"/>
            </a:endParaRPr>
          </a:p>
        </p:txBody>
      </p:sp>
      <p:pic>
        <p:nvPicPr>
          <p:cNvPr id="2426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360613"/>
            <a:ext cx="74263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2693" name="Straight Connector 11"/>
          <p:cNvCxnSpPr>
            <a:cxnSpLocks noChangeShapeType="1"/>
          </p:cNvCxnSpPr>
          <p:nvPr/>
        </p:nvCxnSpPr>
        <p:spPr bwMode="auto">
          <a:xfrm>
            <a:off x="7929563" y="1903413"/>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242694" name="TextBox 3"/>
          <p:cNvSpPr txBox="1">
            <a:spLocks noChangeArrowheads="1"/>
          </p:cNvSpPr>
          <p:nvPr/>
        </p:nvSpPr>
        <p:spPr bwMode="auto">
          <a:xfrm>
            <a:off x="401638" y="6473825"/>
            <a:ext cx="852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sz="1600">
                <a:latin typeface="Arial Narrow" pitchFamily="34" charset="0"/>
              </a:rPr>
              <a:t>WHO Interim Report, May 2015, </a:t>
            </a:r>
            <a:r>
              <a:rPr lang="en-GB" altLang="en-US" sz="1600" u="sng">
                <a:latin typeface="Arial Narrow" pitchFamily="34" charset="0"/>
                <a:hlinkClick r:id="rId4"/>
              </a:rPr>
              <a:t>http://www.who.int/csr/resources/publications/ebola/health-worker-infections/en/</a:t>
            </a:r>
            <a:r>
              <a:rPr lang="en-GB" altLang="en-US" sz="1600" u="sng">
                <a:latin typeface="Arial Narrow" pitchFamily="34" charset="0"/>
              </a:rPr>
              <a:t> </a:t>
            </a:r>
            <a:endParaRPr lang="en-GB" altLang="en-US" sz="1600">
              <a:latin typeface="Arial Narrow" pitchFamily="34" charset="0"/>
            </a:endParaRPr>
          </a:p>
          <a:p>
            <a:endParaRPr lang="en-GB" altLang="en-US" sz="1600">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a:xfrm>
            <a:off x="141288" y="128588"/>
            <a:ext cx="9144000" cy="760412"/>
          </a:xfrm>
        </p:spPr>
        <p:txBody>
          <a:bodyPr/>
          <a:lstStyle/>
          <a:p>
            <a:r>
              <a:rPr lang="en-GB" altLang="en-US" sz="3600" b="1" smtClean="0"/>
              <a:t>Professional categories</a:t>
            </a:r>
          </a:p>
        </p:txBody>
      </p:sp>
      <p:pic>
        <p:nvPicPr>
          <p:cNvPr id="2447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1049338"/>
            <a:ext cx="85280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754188"/>
            <a:ext cx="85582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endParaRPr lang="en-GB" altLang="en-US" smtClean="0"/>
          </a:p>
        </p:txBody>
      </p:sp>
      <p:pic>
        <p:nvPicPr>
          <p:cNvPr id="2457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50800"/>
            <a:ext cx="8809038" cy="67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endParaRPr lang="en-GB" altLang="en-US" smtClean="0"/>
          </a:p>
        </p:txBody>
      </p:sp>
      <p:graphicFrame>
        <p:nvGraphicFramePr>
          <p:cNvPr id="4" name="Table 3"/>
          <p:cNvGraphicFramePr>
            <a:graphicFrameLocks noGrp="1"/>
          </p:cNvGraphicFramePr>
          <p:nvPr/>
        </p:nvGraphicFramePr>
        <p:xfrm>
          <a:off x="331788" y="185738"/>
          <a:ext cx="8334375" cy="5888037"/>
        </p:xfrm>
        <a:graphic>
          <a:graphicData uri="http://schemas.openxmlformats.org/drawingml/2006/table">
            <a:tbl>
              <a:tblPr/>
              <a:tblGrid>
                <a:gridCol w="369887"/>
                <a:gridCol w="6761163"/>
                <a:gridCol w="1203325"/>
              </a:tblGrid>
              <a:tr h="106363">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 </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Circumstances leading to Exposure</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Total Citations</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20675">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1</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Insufficient / Inadequate PPE / Inconsistent use of PPE</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17</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77813">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2</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Unrecognized Ebola patients</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7</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68288">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3</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No soap, chlorine/beach/cleaning supplies, running water, electricity, working waste disposal system</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7</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60338">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4</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Isolation Areas/Setup - Improper / Inadequate </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4</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06363">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5</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Barrier Nursing  - Improper / Inadequate / Absent</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3</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60338">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6</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Hygiene / Contaminated Equipment - Surfaces</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3</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60338">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7</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Washing hands inconsistencies/inadequacies or no hand washing stations</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3</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06363">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8</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Rubbed eyes with soiled glove</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3</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3975">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9</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HCW providing nursing care at home</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2</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06363">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smtClean="0">
                          <a:ln>
                            <a:noFill/>
                          </a:ln>
                          <a:solidFill>
                            <a:srgbClr val="FFFFFF"/>
                          </a:solidFill>
                          <a:effectLst/>
                          <a:latin typeface="Arial Narrow" pitchFamily="34" charset="0"/>
                          <a:ea typeface="ＭＳ Ｐゴシック" pitchFamily="34" charset="-128"/>
                        </a:rPr>
                        <a:t>10</a:t>
                      </a:r>
                      <a:endParaRPr kumimoji="0" lang="en-GB" altLang="en-US" sz="2400" b="1" i="0" u="none" strike="noStrike" cap="none" normalizeH="0" baseline="0" smtClean="0">
                        <a:ln>
                          <a:noFill/>
                        </a:ln>
                        <a:solidFill>
                          <a:srgbClr val="FFFFFF"/>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Cadever exposure in hospital and public</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00050" eaLnBrk="0" hangingPunct="0">
                        <a:spcBef>
                          <a:spcPct val="10000"/>
                        </a:spcBef>
                        <a:buClr>
                          <a:srgbClr val="000066"/>
                        </a:buClr>
                        <a:defRPr sz="1900" b="1">
                          <a:solidFill>
                            <a:srgbClr val="000066"/>
                          </a:solidFill>
                          <a:latin typeface="Arial" pitchFamily="34" charset="0"/>
                          <a:ea typeface="ＭＳ Ｐゴシック" pitchFamily="34" charset="-128"/>
                        </a:defRPr>
                      </a:lvl1pPr>
                      <a:lvl2pPr marL="37931725" indent="-37474525" defTabSz="400050" eaLnBrk="0" hangingPunct="0">
                        <a:spcBef>
                          <a:spcPct val="10000"/>
                        </a:spcBef>
                        <a:buClr>
                          <a:srgbClr val="000066"/>
                        </a:buClr>
                        <a:buFont typeface="Arial" pitchFamily="34" charset="0"/>
                        <a:defRPr sz="1900">
                          <a:solidFill>
                            <a:srgbClr val="000066"/>
                          </a:solidFill>
                          <a:latin typeface="Arial Narrow" pitchFamily="34" charset="0"/>
                          <a:ea typeface="Arial" pitchFamily="34" charset="0"/>
                          <a:cs typeface="Arial" pitchFamily="34" charset="0"/>
                        </a:defRPr>
                      </a:lvl2pPr>
                      <a:lvl3pPr eaLnBrk="0" hangingPunct="0">
                        <a:spcBef>
                          <a:spcPct val="10000"/>
                        </a:spcBef>
                        <a:defRPr sz="1900">
                          <a:solidFill>
                            <a:srgbClr val="000066"/>
                          </a:solidFill>
                          <a:latin typeface="Arial Narrow" pitchFamily="34" charset="0"/>
                          <a:ea typeface="Arial" pitchFamily="34" charset="0"/>
                          <a:cs typeface="Arial" pitchFamily="34" charset="0"/>
                        </a:defRPr>
                      </a:lvl3pPr>
                      <a:lvl4pPr eaLnBrk="0" hangingPunct="0">
                        <a:spcBef>
                          <a:spcPct val="10000"/>
                        </a:spcBef>
                        <a:defRPr sz="1600">
                          <a:solidFill>
                            <a:srgbClr val="000066"/>
                          </a:solidFill>
                          <a:latin typeface="Arial Narrow" pitchFamily="34" charset="0"/>
                          <a:ea typeface="Arial" pitchFamily="34" charset="0"/>
                          <a:cs typeface="Arial" pitchFamily="34" charset="0"/>
                        </a:defRPr>
                      </a:lvl4pPr>
                      <a:lvl5pPr eaLnBrk="0" hangingPunct="0">
                        <a:spcBef>
                          <a:spcPct val="20000"/>
                        </a:spcBef>
                        <a:defRPr>
                          <a:solidFill>
                            <a:srgbClr val="000066"/>
                          </a:solidFill>
                          <a:latin typeface="Arial" pitchFamily="34" charset="0"/>
                          <a:ea typeface="Arial" pitchFamily="34" charset="0"/>
                          <a:cs typeface="Arial" pitchFamily="34" charset="0"/>
                        </a:defRPr>
                      </a:lvl5pPr>
                      <a:lvl6pPr marL="4572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6pPr>
                      <a:lvl7pPr marL="9144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7pPr>
                      <a:lvl8pPr marL="13716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8pPr>
                      <a:lvl9pPr marL="1828800" eaLnBrk="0" fontAlgn="base" hangingPunct="0">
                        <a:spcBef>
                          <a:spcPct val="20000"/>
                        </a:spcBef>
                        <a:spcAft>
                          <a:spcPct val="0"/>
                        </a:spcAft>
                        <a:defRPr>
                          <a:solidFill>
                            <a:srgbClr val="000066"/>
                          </a:solidFill>
                          <a:latin typeface="Arial" pitchFamily="34" charset="0"/>
                          <a:ea typeface="Arial" pitchFamily="34" charset="0"/>
                          <a:cs typeface="Arial" pitchFamily="34" charset="0"/>
                        </a:defRPr>
                      </a:lvl9pPr>
                    </a:lstStyle>
                    <a:p>
                      <a:pPr marL="0" marR="0" lvl="0" indent="0" algn="l" defTabSz="40005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Arial Narrow" pitchFamily="34" charset="0"/>
                          <a:ea typeface="ＭＳ Ｐゴシック" pitchFamily="34" charset="-128"/>
                        </a:rPr>
                        <a:t>2</a:t>
                      </a:r>
                      <a:endParaRPr kumimoji="0" lang="en-GB" altLang="en-US" sz="2400" b="0" i="0" u="none" strike="noStrike" cap="none" normalizeH="0" baseline="0" smtClean="0">
                        <a:ln>
                          <a:noFill/>
                        </a:ln>
                        <a:solidFill>
                          <a:srgbClr val="000000"/>
                        </a:solidFill>
                        <a:effectLst/>
                        <a:latin typeface="Arial Narrow" pitchFamily="34" charset="0"/>
                        <a:ea typeface="SimSun" pitchFamily="2" charset="-122"/>
                      </a:endParaRPr>
                    </a:p>
                  </a:txBody>
                  <a:tcPr marL="20937" marR="2093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r>
              <a:rPr lang="en-GB" altLang="en-US" b="1" smtClean="0">
                <a:solidFill>
                  <a:srgbClr val="FF0000"/>
                </a:solidFill>
              </a:rPr>
              <a:t>Key lessons learned </a:t>
            </a:r>
            <a:r>
              <a:rPr lang="en-GB" altLang="en-US" b="1" smtClean="0"/>
              <a:t>for infection prevention </a:t>
            </a:r>
            <a:br>
              <a:rPr lang="en-GB" altLang="en-US" b="1" smtClean="0"/>
            </a:br>
            <a:r>
              <a:rPr lang="en-GB" altLang="en-US" b="1" smtClean="0"/>
              <a:t>and control </a:t>
            </a:r>
            <a:r>
              <a:rPr lang="en-GB" altLang="en-US" b="1" smtClean="0">
                <a:solidFill>
                  <a:srgbClr val="FF0000"/>
                </a:solidFill>
              </a:rPr>
              <a:t>(IPC) </a:t>
            </a:r>
            <a:r>
              <a:rPr lang="en-GB" altLang="en-US" b="1" smtClean="0"/>
              <a:t>from the Ebola outbreak</a:t>
            </a:r>
          </a:p>
        </p:txBody>
      </p:sp>
      <p:sp>
        <p:nvSpPr>
          <p:cNvPr id="214019" name="Content Placeholder 2"/>
          <p:cNvSpPr>
            <a:spLocks noGrp="1"/>
          </p:cNvSpPr>
          <p:nvPr>
            <p:ph idx="1"/>
          </p:nvPr>
        </p:nvSpPr>
        <p:spPr/>
        <p:txBody>
          <a:bodyPr/>
          <a:lstStyle/>
          <a:p>
            <a:pPr marL="457200" indent="-457200">
              <a:buFont typeface="Faktos" charset="0"/>
              <a:buAutoNum type="arabicPeriod"/>
            </a:pPr>
            <a:r>
              <a:rPr lang="en-GB" altLang="en-US" sz="2400" b="0" smtClean="0"/>
              <a:t>Absence of IPC basic measures and infrastructures both in the community and in healthcare settings led to the unprecedented situation of this outbreak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r>
              <a:rPr lang="en-GB" altLang="en-US" b="1" smtClean="0">
                <a:solidFill>
                  <a:srgbClr val="FF0000"/>
                </a:solidFill>
              </a:rPr>
              <a:t>Key lessons learned </a:t>
            </a:r>
            <a:r>
              <a:rPr lang="en-GB" altLang="en-US" b="1" smtClean="0"/>
              <a:t>for infection prevention </a:t>
            </a:r>
            <a:br>
              <a:rPr lang="en-GB" altLang="en-US" b="1" smtClean="0"/>
            </a:br>
            <a:r>
              <a:rPr lang="en-GB" altLang="en-US" b="1" smtClean="0"/>
              <a:t>and control </a:t>
            </a:r>
            <a:r>
              <a:rPr lang="en-GB" altLang="en-US" b="1" smtClean="0">
                <a:solidFill>
                  <a:srgbClr val="FF0000"/>
                </a:solidFill>
              </a:rPr>
              <a:t>(IPC) </a:t>
            </a:r>
            <a:r>
              <a:rPr lang="en-GB" altLang="en-US" b="1" smtClean="0"/>
              <a:t>from the Ebola outbreak</a:t>
            </a:r>
          </a:p>
        </p:txBody>
      </p:sp>
      <p:sp>
        <p:nvSpPr>
          <p:cNvPr id="247811" name="Content Placeholder 2"/>
          <p:cNvSpPr>
            <a:spLocks noGrp="1"/>
          </p:cNvSpPr>
          <p:nvPr>
            <p:ph idx="1"/>
          </p:nvPr>
        </p:nvSpPr>
        <p:spPr>
          <a:xfrm>
            <a:off x="304800" y="1076325"/>
            <a:ext cx="8586788" cy="5192713"/>
          </a:xfrm>
        </p:spPr>
        <p:txBody>
          <a:bodyPr/>
          <a:lstStyle/>
          <a:p>
            <a:pPr marL="457200" indent="-457200">
              <a:spcAft>
                <a:spcPts val="600"/>
              </a:spcAft>
              <a:buFont typeface="Faktos" charset="0"/>
              <a:buAutoNum type="arabicPeriod"/>
            </a:pPr>
            <a:r>
              <a:rPr lang="en-GB" altLang="en-US" sz="2400" b="0" smtClean="0">
                <a:solidFill>
                  <a:schemeClr val="bg2"/>
                </a:solidFill>
              </a:rPr>
              <a:t>Absence of infection prevention and control basic measures and infrastructures both in the community and in healthcare settings led to the unprecedented situation of this outbreak</a:t>
            </a:r>
          </a:p>
          <a:p>
            <a:pPr marL="457200" indent="-457200">
              <a:spcAft>
                <a:spcPts val="600"/>
              </a:spcAft>
              <a:buFont typeface="Faktos" charset="0"/>
              <a:buAutoNum type="arabicPeriod"/>
            </a:pPr>
            <a:r>
              <a:rPr lang="en-GB" altLang="en-US" sz="2400" b="0" smtClean="0">
                <a:solidFill>
                  <a:schemeClr val="bg2"/>
                </a:solidFill>
              </a:rPr>
              <a:t>Lack of consistency and coordination within &amp; among agencies</a:t>
            </a:r>
          </a:p>
          <a:p>
            <a:pPr marL="457200" indent="-457200">
              <a:spcAft>
                <a:spcPts val="600"/>
              </a:spcAft>
              <a:buFont typeface="Faktos" charset="0"/>
              <a:buAutoNum type="arabicPeriod"/>
            </a:pPr>
            <a:r>
              <a:rPr lang="en-GB" altLang="en-US" sz="2400" b="0" smtClean="0">
                <a:solidFill>
                  <a:schemeClr val="bg2"/>
                </a:solidFill>
              </a:rPr>
              <a:t>Fear factors, especially in emergency situations can lead to misplaced focus in IPC and/or to wrong IPC practices</a:t>
            </a:r>
          </a:p>
          <a:p>
            <a:pPr marL="457200" indent="-457200">
              <a:spcAft>
                <a:spcPts val="600"/>
              </a:spcAft>
              <a:buFont typeface="Faktos" charset="0"/>
              <a:buAutoNum type="arabicPeriod"/>
            </a:pPr>
            <a:r>
              <a:rPr lang="en-GB" altLang="en-US" sz="2400" b="0" smtClean="0">
                <a:solidFill>
                  <a:schemeClr val="bg2"/>
                </a:solidFill>
              </a:rPr>
              <a:t>Healthcare workers have been the frontline victims of these vicious circles</a:t>
            </a:r>
          </a:p>
          <a:p>
            <a:pPr marL="457200" indent="-457200">
              <a:spcAft>
                <a:spcPts val="600"/>
              </a:spcAft>
              <a:buFont typeface="Faktos" charset="0"/>
              <a:buAutoNum type="arabicPeriod"/>
            </a:pPr>
            <a:r>
              <a:rPr lang="en-GB" altLang="en-US" sz="2400" b="0" smtClean="0"/>
              <a:t>At least, the Ebola outbreak has given the </a:t>
            </a:r>
            <a:r>
              <a:rPr lang="en-GB" altLang="en-US" sz="2400" smtClean="0"/>
              <a:t>opportunity to get IPC on the top of the national and international agendas</a:t>
            </a:r>
          </a:p>
          <a:p>
            <a:pPr marL="457200" indent="-457200">
              <a:buFont typeface="Faktos" charset="0"/>
              <a:buAutoNum type="arabicPeriod"/>
            </a:pPr>
            <a:endParaRPr lang="en-GB" altLang="en-US" sz="2400" b="0" smtClean="0">
              <a:solidFill>
                <a:schemeClr val="bg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r>
              <a:rPr lang="en-GB" altLang="en-US" sz="3200" b="1" smtClean="0"/>
              <a:t>National Recovery Plans</a:t>
            </a:r>
          </a:p>
        </p:txBody>
      </p:sp>
      <p:pic>
        <p:nvPicPr>
          <p:cNvPr id="248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0113"/>
            <a:ext cx="3043238" cy="467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88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900113"/>
            <a:ext cx="3089275" cy="4670425"/>
          </a:xfrm>
          <a:prstGeom prst="rect">
            <a:avLst/>
          </a:prstGeom>
          <a:noFill/>
          <a:ln w="19050">
            <a:solidFill>
              <a:schemeClr val="tx1">
                <a:alpha val="76862"/>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488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025" y="900113"/>
            <a:ext cx="3060700" cy="467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Content Placeholder 2"/>
          <p:cNvSpPr>
            <a:spLocks noGrp="1"/>
          </p:cNvSpPr>
          <p:nvPr>
            <p:ph idx="1"/>
          </p:nvPr>
        </p:nvSpPr>
        <p:spPr>
          <a:xfrm>
            <a:off x="468313" y="1022350"/>
            <a:ext cx="8148637" cy="5024438"/>
          </a:xfrm>
        </p:spPr>
        <p:txBody>
          <a:bodyPr/>
          <a:lstStyle/>
          <a:p>
            <a:r>
              <a:rPr lang="en-US" altLang="en-US" sz="2400" b="0" smtClean="0"/>
              <a:t>At the beginning of the EVD outbreak, there was no organizational unit in MOH dedicated to IPC</a:t>
            </a:r>
          </a:p>
          <a:p>
            <a:r>
              <a:rPr lang="en-US" altLang="en-US" sz="2400" b="0" smtClean="0"/>
              <a:t>However, multiple structures were established to respond:</a:t>
            </a:r>
          </a:p>
          <a:p>
            <a:pPr lvl="1"/>
            <a:r>
              <a:rPr lang="en-US" altLang="en-US" smtClean="0">
                <a:latin typeface="Arial Narrow" pitchFamily="34" charset="0"/>
                <a:ea typeface="Arial" pitchFamily="34" charset="0"/>
              </a:rPr>
              <a:t>MOH IPC focal point</a:t>
            </a:r>
          </a:p>
          <a:p>
            <a:pPr lvl="1"/>
            <a:r>
              <a:rPr lang="en-US" altLang="en-US" smtClean="0">
                <a:latin typeface="Arial Narrow" pitchFamily="34" charset="0"/>
                <a:ea typeface="Arial" pitchFamily="34" charset="0"/>
              </a:rPr>
              <a:t>County IPC focal points</a:t>
            </a:r>
          </a:p>
          <a:p>
            <a:pPr lvl="1"/>
            <a:r>
              <a:rPr lang="en-US" altLang="en-US" smtClean="0">
                <a:latin typeface="Arial Narrow" pitchFamily="34" charset="0"/>
                <a:ea typeface="Arial" pitchFamily="34" charset="0"/>
              </a:rPr>
              <a:t>IPC task force</a:t>
            </a:r>
          </a:p>
          <a:p>
            <a:pPr lvl="1"/>
            <a:r>
              <a:rPr lang="en-US" altLang="en-US" smtClean="0">
                <a:latin typeface="Arial Narrow" pitchFamily="34" charset="0"/>
                <a:ea typeface="Arial" pitchFamily="34" charset="0"/>
              </a:rPr>
              <a:t>IPC steering committees</a:t>
            </a:r>
          </a:p>
          <a:p>
            <a:r>
              <a:rPr lang="en-US" altLang="en-US" sz="2400" b="0" smtClean="0"/>
              <a:t>To sustain a culture of IPC, these structures need to be institutionalized in the Liberian healthcare system in the post-EVD era</a:t>
            </a:r>
          </a:p>
          <a:p>
            <a:r>
              <a:rPr lang="en-US" altLang="en-US" sz="2400" b="0" smtClean="0"/>
              <a:t>In addition, IPC policy, SOPs, and guidelines must be integrated into the MOH strategy for building a resilient health system</a:t>
            </a:r>
            <a:endParaRPr lang="en-US" altLang="en-US" sz="2400" smtClean="0"/>
          </a:p>
          <a:p>
            <a:endParaRPr lang="en-US" altLang="en-US" smtClean="0"/>
          </a:p>
        </p:txBody>
      </p:sp>
      <p:sp>
        <p:nvSpPr>
          <p:cNvPr id="249859" name="Title 1"/>
          <p:cNvSpPr>
            <a:spLocks noGrp="1"/>
          </p:cNvSpPr>
          <p:nvPr>
            <p:ph type="title"/>
          </p:nvPr>
        </p:nvSpPr>
        <p:spPr/>
        <p:txBody>
          <a:bodyPr/>
          <a:lstStyle/>
          <a:p>
            <a:r>
              <a:rPr lang="en-US" altLang="en-US" sz="3200" b="1" smtClean="0"/>
              <a:t>Liberia: Background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8" descr="Slide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lstStyle/>
          <a:p>
            <a:r>
              <a:rPr lang="en-GB" altLang="en-US" sz="3200" b="1" smtClean="0"/>
              <a:t>Liberia: Top 3 Lessons Learned </a:t>
            </a:r>
          </a:p>
        </p:txBody>
      </p:sp>
      <p:sp>
        <p:nvSpPr>
          <p:cNvPr id="252931" name="Content Placeholder 2"/>
          <p:cNvSpPr>
            <a:spLocks noGrp="1"/>
          </p:cNvSpPr>
          <p:nvPr>
            <p:ph idx="1"/>
          </p:nvPr>
        </p:nvSpPr>
        <p:spPr>
          <a:xfrm>
            <a:off x="468313" y="1117600"/>
            <a:ext cx="8148637" cy="4710113"/>
          </a:xfrm>
        </p:spPr>
        <p:txBody>
          <a:bodyPr/>
          <a:lstStyle/>
          <a:p>
            <a:pPr marL="457200" indent="-457200">
              <a:buFont typeface="Faktos" charset="0"/>
              <a:buAutoNum type="arabicPeriod"/>
            </a:pPr>
            <a:r>
              <a:rPr lang="en-GB" altLang="en-US" smtClean="0"/>
              <a:t>Accountability </a:t>
            </a:r>
            <a:r>
              <a:rPr lang="en-GB" altLang="en-US" b="0" smtClean="0"/>
              <a:t>needs to be enforced. Health facilities need to comply with standards as was done during the response </a:t>
            </a:r>
          </a:p>
          <a:p>
            <a:pPr lvl="1"/>
            <a:r>
              <a:rPr lang="en-GB" altLang="en-US" smtClean="0">
                <a:latin typeface="Arial Narrow" pitchFamily="34" charset="0"/>
                <a:ea typeface="Arial" pitchFamily="34" charset="0"/>
              </a:rPr>
              <a:t>Establishing (or empowering) accreditation bodies (i.e. LMDC, embedded TAs)</a:t>
            </a:r>
          </a:p>
          <a:p>
            <a:pPr lvl="1"/>
            <a:r>
              <a:rPr lang="en-GB" altLang="en-US" smtClean="0">
                <a:latin typeface="Arial Narrow" pitchFamily="34" charset="0"/>
                <a:ea typeface="Arial" pitchFamily="34" charset="0"/>
              </a:rPr>
              <a:t>Patients deserve the right to access SAFE care</a:t>
            </a:r>
          </a:p>
          <a:p>
            <a:pPr marL="457200" indent="-457200">
              <a:buFont typeface="Faktos" charset="0"/>
              <a:buAutoNum type="arabicPeriod"/>
            </a:pPr>
            <a:r>
              <a:rPr lang="en-GB" altLang="en-US" b="0" smtClean="0"/>
              <a:t>A better </a:t>
            </a:r>
            <a:r>
              <a:rPr lang="en-GB" altLang="en-US" smtClean="0"/>
              <a:t>understanding of risk assessment</a:t>
            </a:r>
          </a:p>
          <a:p>
            <a:pPr lvl="1"/>
            <a:r>
              <a:rPr lang="en-GB" altLang="en-US" smtClean="0">
                <a:latin typeface="Arial Narrow" pitchFamily="34" charset="0"/>
                <a:ea typeface="Arial" pitchFamily="34" charset="0"/>
              </a:rPr>
              <a:t>Knowing how to identify and categorize risk</a:t>
            </a:r>
          </a:p>
          <a:p>
            <a:pPr lvl="1"/>
            <a:r>
              <a:rPr lang="en-GB" altLang="en-US" smtClean="0">
                <a:latin typeface="Arial Narrow" pitchFamily="34" charset="0"/>
                <a:ea typeface="Arial" pitchFamily="34" charset="0"/>
              </a:rPr>
              <a:t>Applying risk assessment across all essential health services will better integrate IPC across all essential health services</a:t>
            </a:r>
          </a:p>
          <a:p>
            <a:pPr marL="457200" indent="-457200">
              <a:buFont typeface="Faktos" charset="0"/>
              <a:buAutoNum type="arabicPeriod"/>
            </a:pPr>
            <a:r>
              <a:rPr lang="en-GB" altLang="en-US" b="0" smtClean="0"/>
              <a:t>There is a need to ensure </a:t>
            </a:r>
            <a:r>
              <a:rPr lang="en-GB" altLang="en-US" smtClean="0"/>
              <a:t>realistic expectations </a:t>
            </a:r>
            <a:r>
              <a:rPr lang="en-GB" altLang="en-US" b="0" smtClean="0"/>
              <a:t>now that these countries are transitioning back to their normal system </a:t>
            </a:r>
            <a:endParaRPr lang="en-GB" altLang="en-US" smtClean="0"/>
          </a:p>
          <a:p>
            <a:pPr lvl="1"/>
            <a:r>
              <a:rPr lang="en-GB" altLang="en-US" smtClean="0">
                <a:latin typeface="Arial Narrow" pitchFamily="34" charset="0"/>
                <a:ea typeface="Arial" pitchFamily="34" charset="0"/>
              </a:rPr>
              <a:t>During the response, there was a great impetus for immediate progress</a:t>
            </a:r>
          </a:p>
          <a:p>
            <a:pPr lvl="1"/>
            <a:r>
              <a:rPr lang="en-GB" altLang="en-US" smtClean="0">
                <a:latin typeface="Arial Narrow" pitchFamily="34" charset="0"/>
                <a:ea typeface="Arial" pitchFamily="34" charset="0"/>
              </a:rPr>
              <a:t>Goal is to create a safety culture, both for patients and HCWs</a:t>
            </a:r>
          </a:p>
          <a:p>
            <a:pPr lvl="1"/>
            <a:r>
              <a:rPr lang="en-GB" altLang="en-US" smtClean="0">
                <a:latin typeface="Arial Narrow" pitchFamily="34" charset="0"/>
                <a:ea typeface="Arial" pitchFamily="34" charset="0"/>
              </a:rPr>
              <a:t>This cannot be done without time and dedication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p:txBody>
          <a:bodyPr/>
          <a:lstStyle/>
          <a:p>
            <a:pPr>
              <a:lnSpc>
                <a:spcPct val="150000"/>
              </a:lnSpc>
            </a:pPr>
            <a:r>
              <a:rPr lang="en-GB" altLang="en-US" sz="3200" b="1" smtClean="0"/>
              <a:t>Guinea: Planning Gaps</a:t>
            </a:r>
          </a:p>
        </p:txBody>
      </p:sp>
      <p:sp>
        <p:nvSpPr>
          <p:cNvPr id="253955" name="Content Placeholder 2"/>
          <p:cNvSpPr>
            <a:spLocks noGrp="1"/>
          </p:cNvSpPr>
          <p:nvPr>
            <p:ph idx="1"/>
          </p:nvPr>
        </p:nvSpPr>
        <p:spPr/>
        <p:txBody>
          <a:bodyPr/>
          <a:lstStyle/>
          <a:p>
            <a:r>
              <a:rPr lang="en-GB" altLang="en-US" sz="2400" b="0" smtClean="0"/>
              <a:t>Country Level</a:t>
            </a:r>
          </a:p>
          <a:p>
            <a:pPr lvl="1"/>
            <a:r>
              <a:rPr lang="en-GB" altLang="en-US" sz="2200" smtClean="0">
                <a:latin typeface="Arial Narrow" pitchFamily="34" charset="0"/>
                <a:ea typeface="Arial" pitchFamily="34" charset="0"/>
              </a:rPr>
              <a:t>No national department responsible for effective IPC activity</a:t>
            </a:r>
          </a:p>
          <a:p>
            <a:pPr lvl="1"/>
            <a:r>
              <a:rPr lang="en-GB" altLang="en-US" sz="2200" smtClean="0">
                <a:latin typeface="Arial Narrow" pitchFamily="34" charset="0"/>
                <a:ea typeface="Arial" pitchFamily="34" charset="0"/>
              </a:rPr>
              <a:t>No comprehensive national IPC plan or strategy</a:t>
            </a:r>
          </a:p>
          <a:p>
            <a:pPr lvl="1"/>
            <a:r>
              <a:rPr lang="en-GB" altLang="en-US" sz="2200" smtClean="0">
                <a:latin typeface="Arial Narrow" pitchFamily="34" charset="0"/>
                <a:ea typeface="Arial" pitchFamily="34" charset="0"/>
              </a:rPr>
              <a:t>No national or sub-national continuum to rapidly implement IPC response activity</a:t>
            </a:r>
          </a:p>
          <a:p>
            <a:pPr lvl="1"/>
            <a:r>
              <a:rPr lang="en-GB" altLang="en-US" sz="2200" smtClean="0">
                <a:latin typeface="Arial Narrow" pitchFamily="34" charset="0"/>
                <a:ea typeface="Arial" pitchFamily="34" charset="0"/>
              </a:rPr>
              <a:t>No clear IPC direction for the country </a:t>
            </a:r>
          </a:p>
          <a:p>
            <a:pPr lvl="1"/>
            <a:r>
              <a:rPr lang="en-GB" altLang="en-US" sz="2200" smtClean="0">
                <a:latin typeface="Arial Narrow" pitchFamily="34" charset="0"/>
                <a:ea typeface="Arial" pitchFamily="34" charset="0"/>
              </a:rPr>
              <a:t>Country NGO defined their own activities</a:t>
            </a:r>
          </a:p>
          <a:p>
            <a:pPr lvl="1"/>
            <a:r>
              <a:rPr lang="en-GB" altLang="en-US" sz="2200" smtClean="0">
                <a:latin typeface="Arial Narrow" pitchFamily="34" charset="0"/>
                <a:ea typeface="Arial" pitchFamily="34" charset="0"/>
              </a:rPr>
              <a:t>NGOs found back doors and non direct ways of overriding agreed upon standards and activities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p:txBody>
          <a:bodyPr/>
          <a:lstStyle/>
          <a:p>
            <a:pPr>
              <a:lnSpc>
                <a:spcPct val="150000"/>
              </a:lnSpc>
            </a:pPr>
            <a:r>
              <a:rPr lang="en-GB" altLang="en-US" sz="3200" b="1" smtClean="0"/>
              <a:t>Guinea: Planning Gap (2)</a:t>
            </a:r>
          </a:p>
        </p:txBody>
      </p:sp>
      <p:sp>
        <p:nvSpPr>
          <p:cNvPr id="254979" name="Content Placeholder 2"/>
          <p:cNvSpPr>
            <a:spLocks noGrp="1"/>
          </p:cNvSpPr>
          <p:nvPr>
            <p:ph idx="1"/>
          </p:nvPr>
        </p:nvSpPr>
        <p:spPr/>
        <p:txBody>
          <a:bodyPr/>
          <a:lstStyle/>
          <a:p>
            <a:r>
              <a:rPr lang="en-GB" altLang="en-US" sz="2400" b="0" smtClean="0"/>
              <a:t>International Ebola Response Level</a:t>
            </a:r>
          </a:p>
          <a:p>
            <a:pPr lvl="1"/>
            <a:r>
              <a:rPr lang="en-GB" altLang="en-US" sz="2200" smtClean="0">
                <a:latin typeface="Arial Narrow" pitchFamily="34" charset="0"/>
                <a:ea typeface="Arial" pitchFamily="34" charset="0"/>
              </a:rPr>
              <a:t>No framework for international humanitarian organizations to work within (governance, regulations, standards for engagement, responsibilities or reports)</a:t>
            </a:r>
          </a:p>
          <a:p>
            <a:pPr lvl="1"/>
            <a:r>
              <a:rPr lang="en-GB" altLang="en-US" sz="2200" smtClean="0">
                <a:latin typeface="Arial Narrow" pitchFamily="34" charset="0"/>
                <a:ea typeface="Arial" pitchFamily="34" charset="0"/>
              </a:rPr>
              <a:t>No coherent plan, indicators, tools, documentation or goals</a:t>
            </a:r>
          </a:p>
          <a:p>
            <a:pPr lvl="1"/>
            <a:r>
              <a:rPr lang="en-GB" altLang="en-US" sz="2200" smtClean="0">
                <a:latin typeface="Arial Narrow" pitchFamily="34" charset="0"/>
                <a:ea typeface="Arial" pitchFamily="34" charset="0"/>
              </a:rPr>
              <a:t>Lack of direction and accountability</a:t>
            </a:r>
          </a:p>
          <a:p>
            <a:pPr lvl="1"/>
            <a:r>
              <a:rPr lang="en-GB" altLang="en-US" sz="2200" smtClean="0">
                <a:latin typeface="Arial Narrow" pitchFamily="34" charset="0"/>
                <a:ea typeface="Arial" pitchFamily="34" charset="0"/>
              </a:rPr>
              <a:t>Lack of standardization for quality and harmonization of implementation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pPr>
              <a:lnSpc>
                <a:spcPct val="150000"/>
              </a:lnSpc>
            </a:pPr>
            <a:r>
              <a:rPr lang="en-GB" altLang="en-US" sz="3200" b="1" smtClean="0"/>
              <a:t>Guinea: Implementation Gaps</a:t>
            </a:r>
          </a:p>
        </p:txBody>
      </p:sp>
      <p:sp>
        <p:nvSpPr>
          <p:cNvPr id="256003" name="Content Placeholder 2"/>
          <p:cNvSpPr>
            <a:spLocks noGrp="1"/>
          </p:cNvSpPr>
          <p:nvPr>
            <p:ph idx="1"/>
          </p:nvPr>
        </p:nvSpPr>
        <p:spPr/>
        <p:txBody>
          <a:bodyPr/>
          <a:lstStyle/>
          <a:p>
            <a:r>
              <a:rPr lang="fr-FR" altLang="en-US" sz="2400" b="0" smtClean="0"/>
              <a:t>Decisions for implementation sites for activity</a:t>
            </a:r>
          </a:p>
          <a:p>
            <a:pPr lvl="1"/>
            <a:r>
              <a:rPr lang="fr-FR" altLang="en-US" sz="2200" smtClean="0">
                <a:latin typeface="Arial Narrow" pitchFamily="34" charset="0"/>
                <a:ea typeface="Arial" pitchFamily="34" charset="0"/>
              </a:rPr>
              <a:t>Based on sites getting international attention after problems developed</a:t>
            </a:r>
          </a:p>
          <a:p>
            <a:pPr lvl="1"/>
            <a:r>
              <a:rPr lang="fr-FR" altLang="en-US" sz="2200" smtClean="0">
                <a:latin typeface="Arial Narrow" pitchFamily="34" charset="0"/>
                <a:ea typeface="Arial" pitchFamily="34" charset="0"/>
              </a:rPr>
              <a:t>Little preventative activity was attempted with the exception of  IPC Training which was often seen as non effective despite the evidence of reduction of HCW transmissions where  training was done</a:t>
            </a:r>
          </a:p>
          <a:p>
            <a:endParaRPr lang="en-GB" alt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pPr>
              <a:lnSpc>
                <a:spcPct val="150000"/>
              </a:lnSpc>
            </a:pPr>
            <a:r>
              <a:rPr lang="en-GB" altLang="en-US" sz="3200" b="1" smtClean="0"/>
              <a:t>Guinea: Evaluation Gaps</a:t>
            </a:r>
          </a:p>
        </p:txBody>
      </p:sp>
      <p:sp>
        <p:nvSpPr>
          <p:cNvPr id="257027" name="Content Placeholder 2"/>
          <p:cNvSpPr>
            <a:spLocks noGrp="1"/>
          </p:cNvSpPr>
          <p:nvPr>
            <p:ph idx="1"/>
          </p:nvPr>
        </p:nvSpPr>
        <p:spPr/>
        <p:txBody>
          <a:bodyPr/>
          <a:lstStyle/>
          <a:p>
            <a:r>
              <a:rPr lang="fr-FR" altLang="en-US" sz="2400" b="0" smtClean="0"/>
              <a:t>Inconsistant evaluation information</a:t>
            </a:r>
          </a:p>
          <a:p>
            <a:pPr lvl="1"/>
            <a:r>
              <a:rPr lang="fr-FR" altLang="en-US" sz="2200" smtClean="0">
                <a:latin typeface="Arial Narrow" pitchFamily="34" charset="0"/>
                <a:ea typeface="Arial" pitchFamily="34" charset="0"/>
              </a:rPr>
              <a:t>Many assessments and evaluations were done with unclear methods and tools</a:t>
            </a:r>
          </a:p>
          <a:p>
            <a:pPr lvl="1"/>
            <a:r>
              <a:rPr lang="fr-FR" altLang="en-US" sz="2200" smtClean="0">
                <a:latin typeface="Arial Narrow" pitchFamily="34" charset="0"/>
                <a:ea typeface="Arial" pitchFamily="34" charset="0"/>
              </a:rPr>
              <a:t>Emphasis placed only on the number of lives touched and not on the quality or efficacy of the activity in the short or long run</a:t>
            </a:r>
          </a:p>
          <a:p>
            <a:pPr lvl="1"/>
            <a:r>
              <a:rPr lang="fr-FR" altLang="en-US" sz="2200" smtClean="0">
                <a:latin typeface="Arial Narrow" pitchFamily="34" charset="0"/>
                <a:ea typeface="Arial" pitchFamily="34" charset="0"/>
              </a:rPr>
              <a:t>Many reports were published for the worlds consumption without being given to national leaders to use in making decisions</a:t>
            </a:r>
          </a:p>
          <a:p>
            <a:endParaRPr lang="en-GB"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p:txBody>
          <a:bodyPr/>
          <a:lstStyle/>
          <a:p>
            <a:pPr>
              <a:lnSpc>
                <a:spcPct val="150000"/>
              </a:lnSpc>
            </a:pPr>
            <a:r>
              <a:rPr lang="en-GB" altLang="en-US" sz="3200" b="1" smtClean="0"/>
              <a:t>Guinea: Solutions</a:t>
            </a:r>
          </a:p>
        </p:txBody>
      </p:sp>
      <p:sp>
        <p:nvSpPr>
          <p:cNvPr id="258051" name="Content Placeholder 2"/>
          <p:cNvSpPr>
            <a:spLocks noGrp="1"/>
          </p:cNvSpPr>
          <p:nvPr>
            <p:ph idx="1"/>
          </p:nvPr>
        </p:nvSpPr>
        <p:spPr/>
        <p:txBody>
          <a:bodyPr/>
          <a:lstStyle/>
          <a:p>
            <a:r>
              <a:rPr lang="fr-FR" altLang="en-US" sz="2400" b="0" smtClean="0"/>
              <a:t>Clear Progress was made in IPC:</a:t>
            </a:r>
          </a:p>
          <a:p>
            <a:pPr lvl="1"/>
            <a:r>
              <a:rPr lang="fr-FR" altLang="en-US" smtClean="0">
                <a:latin typeface="Arial Narrow" pitchFamily="34" charset="0"/>
                <a:ea typeface="Arial" pitchFamily="34" charset="0"/>
              </a:rPr>
              <a:t>Framework for activities and overall goals was established</a:t>
            </a:r>
          </a:p>
          <a:p>
            <a:pPr lvl="1"/>
            <a:r>
              <a:rPr lang="fr-FR" altLang="en-US" smtClean="0">
                <a:latin typeface="Arial Narrow" pitchFamily="34" charset="0"/>
                <a:ea typeface="Arial" pitchFamily="34" charset="0"/>
              </a:rPr>
              <a:t>NGO implementing partners agreed on a gap analysis approach for intervention by health districts</a:t>
            </a:r>
          </a:p>
          <a:p>
            <a:pPr lvl="1"/>
            <a:r>
              <a:rPr lang="fr-FR" altLang="en-US" smtClean="0">
                <a:latin typeface="Arial Narrow" pitchFamily="34" charset="0"/>
                <a:ea typeface="Arial" pitchFamily="34" charset="0"/>
              </a:rPr>
              <a:t>Tools were harmonized and validated by the MOH</a:t>
            </a:r>
          </a:p>
          <a:p>
            <a:pPr lvl="1"/>
            <a:r>
              <a:rPr lang="fr-FR" altLang="en-US" smtClean="0">
                <a:latin typeface="Arial Narrow" pitchFamily="34" charset="0"/>
                <a:ea typeface="Arial" pitchFamily="34" charset="0"/>
              </a:rPr>
              <a:t>Standardization of training materials and criteria of trainers</a:t>
            </a:r>
          </a:p>
          <a:p>
            <a:endParaRPr lang="en-GB"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3"/>
          <p:cNvSpPr>
            <a:spLocks noGrp="1"/>
          </p:cNvSpPr>
          <p:nvPr>
            <p:ph type="title"/>
          </p:nvPr>
        </p:nvSpPr>
        <p:spPr>
          <a:xfrm>
            <a:off x="4606925" y="0"/>
            <a:ext cx="4537075" cy="1022350"/>
          </a:xfrm>
        </p:spPr>
        <p:txBody>
          <a:bodyPr/>
          <a:lstStyle/>
          <a:p>
            <a:r>
              <a:rPr lang="en-GB" altLang="en-US" b="1" smtClean="0"/>
              <a:t>Newly issued </a:t>
            </a:r>
            <a:br>
              <a:rPr lang="en-GB" altLang="en-US" b="1" smtClean="0"/>
            </a:br>
            <a:r>
              <a:rPr lang="en-GB" altLang="en-US" b="1" smtClean="0"/>
              <a:t>on 17 March 2015 </a:t>
            </a:r>
          </a:p>
        </p:txBody>
      </p:sp>
      <p:sp>
        <p:nvSpPr>
          <p:cNvPr id="215043" name="Content Placeholder 5"/>
          <p:cNvSpPr>
            <a:spLocks noGrp="1"/>
          </p:cNvSpPr>
          <p:nvPr>
            <p:ph sz="half" idx="2"/>
          </p:nvPr>
        </p:nvSpPr>
        <p:spPr>
          <a:xfrm>
            <a:off x="4125913" y="1338263"/>
            <a:ext cx="4949825" cy="4708525"/>
          </a:xfrm>
        </p:spPr>
        <p:txBody>
          <a:bodyPr/>
          <a:lstStyle/>
          <a:p>
            <a:endParaRPr lang="en-GB" altLang="en-US" b="0" smtClean="0"/>
          </a:p>
          <a:p>
            <a:r>
              <a:rPr lang="en-US" altLang="en-US" smtClean="0"/>
              <a:t>54 countries (LMIC)</a:t>
            </a:r>
          </a:p>
          <a:p>
            <a:r>
              <a:rPr lang="en-US" altLang="en-US" smtClean="0"/>
              <a:t>66,101 facilities </a:t>
            </a:r>
          </a:p>
          <a:p>
            <a:r>
              <a:rPr lang="en-US" altLang="en-US" smtClean="0">
                <a:solidFill>
                  <a:srgbClr val="FF0000"/>
                </a:solidFill>
              </a:rPr>
              <a:t>38% </a:t>
            </a:r>
            <a:r>
              <a:rPr lang="en-US" altLang="en-US" smtClean="0"/>
              <a:t>no improved water source</a:t>
            </a:r>
          </a:p>
          <a:p>
            <a:r>
              <a:rPr lang="en-US" altLang="en-US" smtClean="0">
                <a:solidFill>
                  <a:srgbClr val="FF0000"/>
                </a:solidFill>
              </a:rPr>
              <a:t>19% </a:t>
            </a:r>
            <a:r>
              <a:rPr lang="en-US" altLang="en-US" smtClean="0"/>
              <a:t>no improved sanitation </a:t>
            </a:r>
          </a:p>
          <a:p>
            <a:r>
              <a:rPr lang="en-US" altLang="en-US" smtClean="0">
                <a:solidFill>
                  <a:srgbClr val="FF0000"/>
                </a:solidFill>
              </a:rPr>
              <a:t>35%</a:t>
            </a:r>
            <a:r>
              <a:rPr lang="en-US" altLang="en-US" b="0" smtClean="0">
                <a:solidFill>
                  <a:srgbClr val="FF0000"/>
                </a:solidFill>
              </a:rPr>
              <a:t> </a:t>
            </a:r>
            <a:r>
              <a:rPr lang="en-US" altLang="en-US" smtClean="0"/>
              <a:t>no water and soap for handwashing</a:t>
            </a:r>
            <a:endParaRPr lang="en-GB" altLang="en-US" smtClean="0"/>
          </a:p>
        </p:txBody>
      </p:sp>
      <p:pic>
        <p:nvPicPr>
          <p:cNvPr id="21504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7963" y="452438"/>
            <a:ext cx="3749675" cy="538956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15045" name="TextBox 1"/>
          <p:cNvSpPr txBox="1">
            <a:spLocks noChangeArrowheads="1"/>
          </p:cNvSpPr>
          <p:nvPr/>
        </p:nvSpPr>
        <p:spPr bwMode="auto">
          <a:xfrm>
            <a:off x="79375" y="6216650"/>
            <a:ext cx="8942388"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a:hlinkClick r:id="rId5"/>
              </a:rPr>
              <a:t>http://www.who.int/water_sanitation_health/publications/wash-health-care-facilities/en/</a:t>
            </a:r>
            <a:endParaRPr lang="en-GB" altLang="en-US"/>
          </a:p>
          <a:p>
            <a:endParaRPr lang="en-GB" altLang="en-US"/>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object 3"/>
          <p:cNvSpPr>
            <a:spLocks noChangeArrowheads="1"/>
          </p:cNvSpPr>
          <p:nvPr/>
        </p:nvSpPr>
        <p:spPr bwMode="auto">
          <a:xfrm>
            <a:off x="7073900" y="6254750"/>
            <a:ext cx="1603375" cy="488950"/>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endParaRPr lang="en-US" altLang="en-US"/>
          </a:p>
        </p:txBody>
      </p:sp>
      <p:sp>
        <p:nvSpPr>
          <p:cNvPr id="4" name="object 4"/>
          <p:cNvSpPr txBox="1">
            <a:spLocks noGrp="1"/>
          </p:cNvSpPr>
          <p:nvPr>
            <p:ph type="title"/>
          </p:nvPr>
        </p:nvSpPr>
        <p:spPr>
          <a:xfrm>
            <a:off x="519113" y="7938"/>
            <a:ext cx="8105775" cy="742950"/>
          </a:xfrm>
        </p:spPr>
        <p:txBody>
          <a:bodyPr tIns="247777">
            <a:spAutoFit/>
          </a:bodyPr>
          <a:lstStyle/>
          <a:p>
            <a:pPr marL="139700"/>
            <a:r>
              <a:rPr lang="en-US" altLang="en-US" sz="3200" b="1" smtClean="0"/>
              <a:t>Ebola Lessons Learned: </a:t>
            </a:r>
            <a:r>
              <a:rPr lang="en-GB" altLang="en-US" sz="3200" b="1" smtClean="0"/>
              <a:t>conclusions</a:t>
            </a:r>
            <a:endParaRPr lang="en-US" altLang="en-US" sz="3200" b="1" smtClean="0"/>
          </a:p>
        </p:txBody>
      </p:sp>
      <p:sp>
        <p:nvSpPr>
          <p:cNvPr id="5" name="object 5"/>
          <p:cNvSpPr txBox="1"/>
          <p:nvPr/>
        </p:nvSpPr>
        <p:spPr>
          <a:xfrm>
            <a:off x="234950" y="904875"/>
            <a:ext cx="8448675" cy="5305425"/>
          </a:xfrm>
          <a:prstGeom prst="rect">
            <a:avLst/>
          </a:prstGeom>
        </p:spPr>
        <p:txBody>
          <a:bodyPr lIns="0" tIns="0" rIns="0" bIns="0">
            <a:spAutoFit/>
          </a:bodyPr>
          <a:lstStyle>
            <a:lvl1pPr marL="469900" indent="-457200">
              <a:tabLst>
                <a:tab pos="469900" algn="l"/>
              </a:tabLst>
              <a:defRPr>
                <a:solidFill>
                  <a:schemeClr val="tx1"/>
                </a:solidFill>
                <a:latin typeface="Arial" pitchFamily="34" charset="0"/>
                <a:ea typeface="ＭＳ Ｐゴシック" pitchFamily="34" charset="-128"/>
              </a:defRPr>
            </a:lvl1pPr>
            <a:lvl2pPr marL="37931725" indent="-37474525">
              <a:tabLst>
                <a:tab pos="469900" algn="l"/>
              </a:tabLst>
              <a:defRPr>
                <a:solidFill>
                  <a:schemeClr val="tx1"/>
                </a:solidFill>
                <a:latin typeface="Arial" pitchFamily="34" charset="0"/>
                <a:ea typeface="ＭＳ Ｐゴシック" pitchFamily="34" charset="-128"/>
              </a:defRPr>
            </a:lvl2pPr>
            <a:lvl3pPr>
              <a:tabLst>
                <a:tab pos="469900" algn="l"/>
              </a:tabLst>
              <a:defRPr>
                <a:solidFill>
                  <a:schemeClr val="tx1"/>
                </a:solidFill>
                <a:latin typeface="Arial" pitchFamily="34" charset="0"/>
                <a:ea typeface="ＭＳ Ｐゴシック" pitchFamily="34" charset="-128"/>
              </a:defRPr>
            </a:lvl3pPr>
            <a:lvl4pPr>
              <a:tabLst>
                <a:tab pos="469900" algn="l"/>
              </a:tabLst>
              <a:defRPr>
                <a:solidFill>
                  <a:schemeClr val="tx1"/>
                </a:solidFill>
                <a:latin typeface="Arial" pitchFamily="34" charset="0"/>
                <a:ea typeface="ＭＳ Ｐゴシック" pitchFamily="34" charset="-128"/>
              </a:defRPr>
            </a:lvl4pPr>
            <a:lvl5pPr>
              <a:tabLst>
                <a:tab pos="469900" algn="l"/>
              </a:tabLst>
              <a:defRPr>
                <a:solidFill>
                  <a:schemeClr val="tx1"/>
                </a:solidFill>
                <a:latin typeface="Arial" pitchFamily="34" charset="0"/>
                <a:ea typeface="ＭＳ Ｐゴシック" pitchFamily="34" charset="-128"/>
              </a:defRPr>
            </a:lvl5pPr>
            <a:lvl6pPr marL="457200" fontAlgn="base">
              <a:spcBef>
                <a:spcPct val="0"/>
              </a:spcBef>
              <a:spcAft>
                <a:spcPct val="0"/>
              </a:spcAft>
              <a:tabLst>
                <a:tab pos="469900" algn="l"/>
              </a:tabLst>
              <a:defRPr>
                <a:solidFill>
                  <a:schemeClr val="tx1"/>
                </a:solidFill>
                <a:latin typeface="Arial" pitchFamily="34" charset="0"/>
                <a:ea typeface="ＭＳ Ｐゴシック" pitchFamily="34" charset="-128"/>
              </a:defRPr>
            </a:lvl6pPr>
            <a:lvl7pPr marL="914400" fontAlgn="base">
              <a:spcBef>
                <a:spcPct val="0"/>
              </a:spcBef>
              <a:spcAft>
                <a:spcPct val="0"/>
              </a:spcAft>
              <a:tabLst>
                <a:tab pos="469900" algn="l"/>
              </a:tabLst>
              <a:defRPr>
                <a:solidFill>
                  <a:schemeClr val="tx1"/>
                </a:solidFill>
                <a:latin typeface="Arial" pitchFamily="34" charset="0"/>
                <a:ea typeface="ＭＳ Ｐゴシック" pitchFamily="34" charset="-128"/>
              </a:defRPr>
            </a:lvl7pPr>
            <a:lvl8pPr marL="1371600" fontAlgn="base">
              <a:spcBef>
                <a:spcPct val="0"/>
              </a:spcBef>
              <a:spcAft>
                <a:spcPct val="0"/>
              </a:spcAft>
              <a:tabLst>
                <a:tab pos="469900" algn="l"/>
              </a:tabLst>
              <a:defRPr>
                <a:solidFill>
                  <a:schemeClr val="tx1"/>
                </a:solidFill>
                <a:latin typeface="Arial" pitchFamily="34" charset="0"/>
                <a:ea typeface="ＭＳ Ｐゴシック" pitchFamily="34" charset="-128"/>
              </a:defRPr>
            </a:lvl8pPr>
            <a:lvl9pPr marL="1828800" fontAlgn="base">
              <a:spcBef>
                <a:spcPct val="0"/>
              </a:spcBef>
              <a:spcAft>
                <a:spcPct val="0"/>
              </a:spcAft>
              <a:tabLst>
                <a:tab pos="469900" algn="l"/>
              </a:tabLst>
              <a:defRPr>
                <a:solidFill>
                  <a:schemeClr val="tx1"/>
                </a:solidFill>
                <a:latin typeface="Arial" pitchFamily="34" charset="0"/>
                <a:ea typeface="ＭＳ Ｐゴシック" pitchFamily="34" charset="-128"/>
              </a:defRPr>
            </a:lvl9pPr>
          </a:lstStyle>
          <a:p>
            <a:pPr>
              <a:buFontTx/>
              <a:buAutoNum type="arabicPeriod"/>
            </a:pPr>
            <a:r>
              <a:rPr lang="en-US" altLang="en-US" sz="2400" b="1">
                <a:solidFill>
                  <a:srgbClr val="000066"/>
                </a:solidFill>
              </a:rPr>
              <a:t>IPC/WASH </a:t>
            </a:r>
            <a:r>
              <a:rPr lang="en-US" altLang="en-US" sz="2400">
                <a:solidFill>
                  <a:srgbClr val="000066"/>
                </a:solidFill>
              </a:rPr>
              <a:t>in healthcare settings is a </a:t>
            </a:r>
            <a:r>
              <a:rPr lang="en-US" altLang="en-US" sz="2400" b="1">
                <a:solidFill>
                  <a:srgbClr val="000066"/>
                </a:solidFill>
              </a:rPr>
              <a:t>cornerstone </a:t>
            </a:r>
            <a:r>
              <a:rPr lang="en-US" altLang="en-US" sz="2400">
                <a:solidFill>
                  <a:srgbClr val="000066"/>
                </a:solidFill>
              </a:rPr>
              <a:t>of the  Ebola response</a:t>
            </a:r>
            <a:endParaRPr lang="en-US" altLang="en-US" sz="2400"/>
          </a:p>
          <a:p>
            <a:pPr>
              <a:spcBef>
                <a:spcPts val="288"/>
              </a:spcBef>
              <a:buFontTx/>
              <a:buAutoNum type="arabicPeriod"/>
            </a:pPr>
            <a:r>
              <a:rPr lang="en-US" altLang="en-US" sz="2400" b="1">
                <a:solidFill>
                  <a:srgbClr val="000066"/>
                </a:solidFill>
              </a:rPr>
              <a:t>Need for building upon </a:t>
            </a:r>
            <a:r>
              <a:rPr lang="en-US" altLang="en-US" sz="2400">
                <a:solidFill>
                  <a:srgbClr val="000066"/>
                </a:solidFill>
              </a:rPr>
              <a:t>the current situation of increased</a:t>
            </a:r>
            <a:endParaRPr lang="en-US" altLang="en-US" sz="2400"/>
          </a:p>
          <a:p>
            <a:r>
              <a:rPr lang="en-US" altLang="en-US" sz="2400">
                <a:solidFill>
                  <a:srgbClr val="000066"/>
                </a:solidFill>
              </a:rPr>
              <a:t>attention on IPC to improve basic structures and standards</a:t>
            </a:r>
            <a:endParaRPr lang="en-US" altLang="en-US" sz="2400"/>
          </a:p>
          <a:p>
            <a:pPr>
              <a:spcBef>
                <a:spcPts val="288"/>
              </a:spcBef>
              <a:buFontTx/>
              <a:buAutoNum type="arabicPeriod" startAt="3"/>
            </a:pPr>
            <a:r>
              <a:rPr lang="en-US" altLang="en-US" sz="2400" b="1">
                <a:solidFill>
                  <a:srgbClr val="000066"/>
                </a:solidFill>
              </a:rPr>
              <a:t>Patient </a:t>
            </a:r>
            <a:r>
              <a:rPr lang="en-US" altLang="en-US" sz="2400">
                <a:solidFill>
                  <a:srgbClr val="000066"/>
                </a:solidFill>
              </a:rPr>
              <a:t>safety and </a:t>
            </a:r>
            <a:r>
              <a:rPr lang="en-US" altLang="en-US" sz="2400" b="1">
                <a:solidFill>
                  <a:srgbClr val="000066"/>
                </a:solidFill>
              </a:rPr>
              <a:t>healthcare workers safety </a:t>
            </a:r>
            <a:r>
              <a:rPr lang="en-US" altLang="en-US" sz="2400">
                <a:solidFill>
                  <a:srgbClr val="000066"/>
                </a:solidFill>
              </a:rPr>
              <a:t>are equally  important during EVD care</a:t>
            </a:r>
            <a:endParaRPr lang="en-US" altLang="en-US" sz="2400"/>
          </a:p>
          <a:p>
            <a:pPr>
              <a:spcBef>
                <a:spcPts val="288"/>
              </a:spcBef>
              <a:buFontTx/>
              <a:buAutoNum type="arabicPeriod" startAt="3"/>
            </a:pPr>
            <a:r>
              <a:rPr lang="en-US" altLang="en-US" sz="2400">
                <a:solidFill>
                  <a:srgbClr val="000066"/>
                </a:solidFill>
              </a:rPr>
              <a:t>Need for including </a:t>
            </a:r>
            <a:r>
              <a:rPr lang="en-US" altLang="en-US" sz="2400" b="1">
                <a:solidFill>
                  <a:srgbClr val="000066"/>
                </a:solidFill>
              </a:rPr>
              <a:t>social mobilization </a:t>
            </a:r>
            <a:r>
              <a:rPr lang="en-US" altLang="en-US" sz="2400">
                <a:solidFill>
                  <a:srgbClr val="000066"/>
                </a:solidFill>
              </a:rPr>
              <a:t>and taking </a:t>
            </a:r>
            <a:r>
              <a:rPr lang="en-US" altLang="en-US" sz="2400" b="1">
                <a:solidFill>
                  <a:srgbClr val="000066"/>
                </a:solidFill>
              </a:rPr>
              <a:t>culture</a:t>
            </a:r>
            <a:endParaRPr lang="en-US" altLang="en-US" sz="2400"/>
          </a:p>
          <a:p>
            <a:r>
              <a:rPr lang="en-US" altLang="en-US" sz="2400">
                <a:solidFill>
                  <a:srgbClr val="000066"/>
                </a:solidFill>
              </a:rPr>
              <a:t>into account in IPC messages</a:t>
            </a:r>
            <a:endParaRPr lang="en-US" altLang="en-US" sz="2400"/>
          </a:p>
          <a:p>
            <a:pPr algn="just">
              <a:spcBef>
                <a:spcPts val="288"/>
              </a:spcBef>
              <a:buFontTx/>
              <a:buAutoNum type="arabicPeriod" startAt="5"/>
            </a:pPr>
            <a:r>
              <a:rPr lang="en-US" altLang="en-US" sz="2400">
                <a:solidFill>
                  <a:srgbClr val="000066"/>
                </a:solidFill>
              </a:rPr>
              <a:t>Need for </a:t>
            </a:r>
            <a:r>
              <a:rPr lang="en-US" altLang="en-US" sz="2400" b="1">
                <a:solidFill>
                  <a:srgbClr val="000066"/>
                </a:solidFill>
              </a:rPr>
              <a:t>adequate preparedness</a:t>
            </a:r>
            <a:r>
              <a:rPr lang="en-US" altLang="en-US" sz="2400">
                <a:solidFill>
                  <a:srgbClr val="000066"/>
                </a:solidFill>
              </a:rPr>
              <a:t>, i.e. meeting minimum  requirements for IPC/WASH both in the community and in  healthcare</a:t>
            </a:r>
            <a:endParaRPr lang="en-US" altLang="en-US" sz="2400"/>
          </a:p>
          <a:p>
            <a:pPr>
              <a:spcBef>
                <a:spcPts val="288"/>
              </a:spcBef>
            </a:pPr>
            <a:r>
              <a:rPr lang="en-US" altLang="en-US" sz="2400" b="1">
                <a:solidFill>
                  <a:srgbClr val="000066"/>
                </a:solidFill>
              </a:rPr>
              <a:t>6.	MOH leadership, partners coordination</a:t>
            </a:r>
            <a:r>
              <a:rPr lang="en-US" altLang="en-US" sz="2400">
                <a:solidFill>
                  <a:srgbClr val="000066"/>
                </a:solidFill>
              </a:rPr>
              <a:t>, and consistent  reference to and implementation of </a:t>
            </a:r>
            <a:r>
              <a:rPr lang="en-US" altLang="en-US" sz="2400" b="1">
                <a:solidFill>
                  <a:srgbClr val="000066"/>
                </a:solidFill>
              </a:rPr>
              <a:t>correct IPC standards  </a:t>
            </a:r>
            <a:r>
              <a:rPr lang="en-US" altLang="en-US" sz="2400">
                <a:solidFill>
                  <a:srgbClr val="000066"/>
                </a:solidFill>
              </a:rPr>
              <a:t>are paramount</a:t>
            </a:r>
            <a:endParaRPr lang="en-US" altLang="en-US"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4" descr="Slide4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4" descr="Slide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Title 4"/>
          <p:cNvSpPr>
            <a:spLocks noGrp="1"/>
          </p:cNvSpPr>
          <p:nvPr>
            <p:ph type="title"/>
          </p:nvPr>
        </p:nvSpPr>
        <p:spPr>
          <a:xfrm>
            <a:off x="0" y="-66675"/>
            <a:ext cx="9144000" cy="1022350"/>
          </a:xfrm>
        </p:spPr>
        <p:txBody>
          <a:bodyPr/>
          <a:lstStyle/>
          <a:p>
            <a:r>
              <a:rPr lang="en-GB" altLang="en-US" b="1" smtClean="0"/>
              <a:t>Provision of water, sanitation and hygiene services </a:t>
            </a:r>
            <a:br>
              <a:rPr lang="en-GB" altLang="en-US" b="1" smtClean="0"/>
            </a:br>
            <a:r>
              <a:rPr lang="en-GB" altLang="en-US" b="1" smtClean="0"/>
              <a:t>in healthcare facilities</a:t>
            </a:r>
          </a:p>
        </p:txBody>
      </p:sp>
      <p:pic>
        <p:nvPicPr>
          <p:cNvPr id="217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835025"/>
            <a:ext cx="9018588"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Rectangle 5"/>
          <p:cNvSpPr>
            <a:spLocks noChangeArrowheads="1"/>
          </p:cNvSpPr>
          <p:nvPr/>
        </p:nvSpPr>
        <p:spPr bwMode="auto">
          <a:xfrm>
            <a:off x="146050" y="2066925"/>
            <a:ext cx="8905875" cy="35877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marL="892175" indent="-312738" defTabSz="1012825">
              <a:defRPr>
                <a:solidFill>
                  <a:schemeClr val="tx1"/>
                </a:solidFill>
                <a:latin typeface="Arial" pitchFamily="34" charset="0"/>
                <a:ea typeface="ＭＳ Ｐゴシック" pitchFamily="34" charset="-128"/>
              </a:defRPr>
            </a:lvl1pPr>
            <a:lvl2pPr marL="37931725" indent="-37474525" defTabSz="10128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40000"/>
              </a:spcBef>
              <a:spcAft>
                <a:spcPct val="40000"/>
              </a:spcAft>
              <a:buClr>
                <a:srgbClr val="006666"/>
              </a:buClr>
              <a:buFont typeface="Arial" pitchFamily="34" charset="0"/>
              <a:buChar char="–"/>
            </a:pPr>
            <a:endParaRPr lang="en-GB" altLang="en-US" b="1">
              <a:solidFill>
                <a:srgbClr val="000066"/>
              </a:solidFill>
              <a:latin typeface="Arial Narrow" pitchFamily="34" charset="0"/>
            </a:endParaRPr>
          </a:p>
        </p:txBody>
      </p:sp>
      <p:sp>
        <p:nvSpPr>
          <p:cNvPr id="217093" name="TextBox 6"/>
          <p:cNvSpPr txBox="1">
            <a:spLocks noChangeArrowheads="1"/>
          </p:cNvSpPr>
          <p:nvPr/>
        </p:nvSpPr>
        <p:spPr bwMode="auto">
          <a:xfrm>
            <a:off x="165100" y="4319588"/>
            <a:ext cx="249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a:t> </a:t>
            </a:r>
          </a:p>
        </p:txBody>
      </p:sp>
      <p:graphicFrame>
        <p:nvGraphicFramePr>
          <p:cNvPr id="8" name="Table 7"/>
          <p:cNvGraphicFramePr>
            <a:graphicFrameLocks noGrp="1"/>
          </p:cNvGraphicFramePr>
          <p:nvPr/>
        </p:nvGraphicFramePr>
        <p:xfrm>
          <a:off x="289401" y="4200941"/>
          <a:ext cx="8629310" cy="2499360"/>
        </p:xfrm>
        <a:graphic>
          <a:graphicData uri="http://schemas.openxmlformats.org/drawingml/2006/table">
            <a:tbl>
              <a:tblPr firstRow="1" bandRow="1">
                <a:tableStyleId>{775DCB02-9BB8-47FD-8907-85C794F793BA}</a:tableStyleId>
              </a:tblPr>
              <a:tblGrid>
                <a:gridCol w="1725862"/>
                <a:gridCol w="1725862"/>
                <a:gridCol w="1725862"/>
                <a:gridCol w="1725862"/>
                <a:gridCol w="1725862"/>
              </a:tblGrid>
              <a:tr h="370840">
                <a:tc>
                  <a:txBody>
                    <a:bodyPr/>
                    <a:lstStyle/>
                    <a:p>
                      <a:r>
                        <a:rPr lang="en-GB" sz="2000" dirty="0" smtClean="0">
                          <a:latin typeface="Arial Narrow" panose="020B0606020202030204" pitchFamily="34" charset="0"/>
                        </a:rPr>
                        <a:t>Country</a:t>
                      </a:r>
                      <a:endParaRPr lang="en-GB" sz="2000" dirty="0">
                        <a:latin typeface="Arial Narrow" panose="020B0606020202030204" pitchFamily="34" charset="0"/>
                      </a:endParaRPr>
                    </a:p>
                  </a:txBody>
                  <a:tcPr/>
                </a:tc>
                <a:tc>
                  <a:txBody>
                    <a:bodyPr/>
                    <a:lstStyle/>
                    <a:p>
                      <a:pPr algn="ctr"/>
                      <a:r>
                        <a:rPr lang="en-GB" sz="2000" dirty="0" err="1" smtClean="0">
                          <a:latin typeface="Arial Narrow" panose="020B0606020202030204" pitchFamily="34" charset="0"/>
                        </a:rPr>
                        <a:t>N°of</a:t>
                      </a:r>
                      <a:r>
                        <a:rPr lang="en-GB" sz="2000" dirty="0" smtClean="0">
                          <a:latin typeface="Arial Narrow" panose="020B0606020202030204" pitchFamily="34" charset="0"/>
                        </a:rPr>
                        <a:t> healthcare</a:t>
                      </a:r>
                      <a:r>
                        <a:rPr lang="en-GB" sz="2000" baseline="0" dirty="0" smtClean="0">
                          <a:latin typeface="Arial Narrow" panose="020B0606020202030204" pitchFamily="34" charset="0"/>
                        </a:rPr>
                        <a:t> facilities (HCFs)</a:t>
                      </a:r>
                      <a:endParaRPr lang="en-GB" sz="2000" dirty="0">
                        <a:latin typeface="Arial Narrow" panose="020B0606020202030204" pitchFamily="34" charset="0"/>
                      </a:endParaRPr>
                    </a:p>
                  </a:txBody>
                  <a:tcPr/>
                </a:tc>
                <a:tc>
                  <a:txBody>
                    <a:bodyPr/>
                    <a:lstStyle/>
                    <a:p>
                      <a:pPr algn="ctr"/>
                      <a:r>
                        <a:rPr lang="en-GB" sz="2000" dirty="0" smtClean="0">
                          <a:latin typeface="Arial Narrow" panose="020B0606020202030204" pitchFamily="34" charset="0"/>
                        </a:rPr>
                        <a:t>Water coverage in HCFs </a:t>
                      </a:r>
                      <a:endParaRPr lang="en-GB" sz="2000" dirty="0">
                        <a:latin typeface="Arial Narrow" panose="020B0606020202030204" pitchFamily="34" charset="0"/>
                      </a:endParaRPr>
                    </a:p>
                  </a:txBody>
                  <a:tcPr/>
                </a:tc>
                <a:tc>
                  <a:txBody>
                    <a:bodyPr/>
                    <a:lstStyle/>
                    <a:p>
                      <a:pPr marL="0" marR="0" indent="0" algn="ctr" defTabSz="400736" rtl="0" eaLnBrk="1" fontAlgn="auto" latinLnBrk="0" hangingPunct="1">
                        <a:lnSpc>
                          <a:spcPct val="100000"/>
                        </a:lnSpc>
                        <a:spcBef>
                          <a:spcPts val="0"/>
                        </a:spcBef>
                        <a:spcAft>
                          <a:spcPts val="0"/>
                        </a:spcAft>
                        <a:buClrTx/>
                        <a:buSzTx/>
                        <a:buFontTx/>
                        <a:buNone/>
                        <a:tabLst/>
                        <a:defRPr/>
                      </a:pPr>
                      <a:r>
                        <a:rPr lang="en-GB" sz="2000" dirty="0" smtClean="0">
                          <a:latin typeface="Arial Narrow" panose="020B0606020202030204" pitchFamily="34" charset="0"/>
                        </a:rPr>
                        <a:t>Sanitation coverage in HCFs</a:t>
                      </a:r>
                    </a:p>
                  </a:txBody>
                  <a:tcPr/>
                </a:tc>
                <a:tc>
                  <a:txBody>
                    <a:bodyPr/>
                    <a:lstStyle/>
                    <a:p>
                      <a:pPr algn="ctr"/>
                      <a:r>
                        <a:rPr lang="en-GB" sz="2000" dirty="0" smtClean="0">
                          <a:latin typeface="Arial Narrow" panose="020B0606020202030204" pitchFamily="34" charset="0"/>
                        </a:rPr>
                        <a:t>Soap for HW</a:t>
                      </a:r>
                    </a:p>
                    <a:p>
                      <a:pPr algn="ctr"/>
                      <a:r>
                        <a:rPr lang="en-GB" sz="2000" dirty="0" smtClean="0">
                          <a:latin typeface="Arial Narrow" panose="020B0606020202030204" pitchFamily="34" charset="0"/>
                        </a:rPr>
                        <a:t>availability </a:t>
                      </a:r>
                      <a:endParaRPr lang="en-GB" sz="2000" dirty="0">
                        <a:latin typeface="Arial Narrow" panose="020B0606020202030204" pitchFamily="34" charset="0"/>
                      </a:endParaRPr>
                    </a:p>
                  </a:txBody>
                  <a:tcPr/>
                </a:tc>
              </a:tr>
              <a:tr h="370840">
                <a:tc>
                  <a:txBody>
                    <a:bodyPr/>
                    <a:lstStyle/>
                    <a:p>
                      <a:r>
                        <a:rPr lang="en-GB" sz="2000" b="1" dirty="0" smtClean="0">
                          <a:latin typeface="Arial Narrow" panose="020B0606020202030204" pitchFamily="34" charset="0"/>
                        </a:rPr>
                        <a:t>Guinea</a:t>
                      </a:r>
                      <a:endParaRPr lang="en-GB" sz="2000" b="1" dirty="0">
                        <a:latin typeface="Arial Narrow" panose="020B0606020202030204" pitchFamily="34" charset="0"/>
                      </a:endParaRPr>
                    </a:p>
                  </a:txBody>
                  <a:tcPr/>
                </a:tc>
                <a:tc>
                  <a:txBody>
                    <a:bodyPr/>
                    <a:lstStyle/>
                    <a:p>
                      <a:pPr algn="ctr"/>
                      <a:r>
                        <a:rPr lang="en-US" sz="2000" b="1" kern="1200" dirty="0" smtClean="0">
                          <a:solidFill>
                            <a:schemeClr val="dk1"/>
                          </a:solidFill>
                          <a:effectLst/>
                          <a:latin typeface="Arial Narrow" panose="020B0606020202030204" pitchFamily="34" charset="0"/>
                          <a:ea typeface="+mn-ea"/>
                          <a:cs typeface="+mn-cs"/>
                        </a:rPr>
                        <a:t>1401 </a:t>
                      </a:r>
                      <a:endParaRPr lang="en-GB" sz="2000" b="1" dirty="0">
                        <a:latin typeface="Arial Narrow" panose="020B0606020202030204" pitchFamily="34" charset="0"/>
                      </a:endParaRPr>
                    </a:p>
                  </a:txBody>
                  <a:tcPr/>
                </a:tc>
                <a:tc gridSpan="3">
                  <a:txBody>
                    <a:bodyPr/>
                    <a:lstStyle/>
                    <a:p>
                      <a:pPr algn="ctr"/>
                      <a:r>
                        <a:rPr lang="en-GB" sz="2000" b="1" dirty="0" smtClean="0">
                          <a:latin typeface="Arial Narrow" panose="020B0606020202030204" pitchFamily="34" charset="0"/>
                        </a:rPr>
                        <a:t>13%</a:t>
                      </a:r>
                      <a:endParaRPr lang="en-GB" sz="2000" b="1" dirty="0">
                        <a:latin typeface="Arial Narrow" panose="020B0606020202030204" pitchFamily="34" charset="0"/>
                      </a:endParaRPr>
                    </a:p>
                  </a:txBody>
                  <a:tcPr/>
                </a:tc>
                <a:tc hMerge="1">
                  <a:txBody>
                    <a:bodyPr/>
                    <a:lstStyle/>
                    <a:p>
                      <a:pPr algn="ctr"/>
                      <a:endParaRPr lang="en-GB" b="1" dirty="0"/>
                    </a:p>
                  </a:txBody>
                  <a:tcPr/>
                </a:tc>
                <a:tc hMerge="1">
                  <a:txBody>
                    <a:bodyPr/>
                    <a:lstStyle/>
                    <a:p>
                      <a:pPr algn="ctr"/>
                      <a:endParaRPr lang="en-GB" b="1" dirty="0"/>
                    </a:p>
                  </a:txBody>
                  <a:tcPr/>
                </a:tc>
              </a:tr>
              <a:tr h="370840">
                <a:tc>
                  <a:txBody>
                    <a:bodyPr/>
                    <a:lstStyle/>
                    <a:p>
                      <a:pPr marL="0" marR="0" indent="0" algn="l" defTabSz="400736" rtl="0" eaLnBrk="1" fontAlgn="auto" latinLnBrk="0" hangingPunct="1">
                        <a:lnSpc>
                          <a:spcPct val="100000"/>
                        </a:lnSpc>
                        <a:spcBef>
                          <a:spcPts val="0"/>
                        </a:spcBef>
                        <a:spcAft>
                          <a:spcPts val="0"/>
                        </a:spcAft>
                        <a:buClrTx/>
                        <a:buSzTx/>
                        <a:buFontTx/>
                        <a:buNone/>
                        <a:tabLst/>
                        <a:defRPr/>
                      </a:pPr>
                      <a:r>
                        <a:rPr lang="en-GB" sz="2000" b="1" dirty="0" smtClean="0">
                          <a:latin typeface="Arial Narrow" panose="020B0606020202030204" pitchFamily="34" charset="0"/>
                        </a:rPr>
                        <a:t>Liberia (2013)</a:t>
                      </a:r>
                    </a:p>
                  </a:txBody>
                  <a:tcPr/>
                </a:tc>
                <a:tc>
                  <a:txBody>
                    <a:bodyPr/>
                    <a:lstStyle/>
                    <a:p>
                      <a:pPr algn="ctr"/>
                      <a:r>
                        <a:rPr lang="en-GB" sz="2000" b="1" dirty="0" smtClean="0">
                          <a:latin typeface="Arial Narrow" panose="020B0606020202030204" pitchFamily="34" charset="0"/>
                        </a:rPr>
                        <a:t>328</a:t>
                      </a:r>
                      <a:endParaRPr lang="en-GB" sz="2000" b="1" dirty="0">
                        <a:latin typeface="Arial Narrow" panose="020B0606020202030204" pitchFamily="34" charset="0"/>
                      </a:endParaRPr>
                    </a:p>
                  </a:txBody>
                  <a:tcPr/>
                </a:tc>
                <a:tc>
                  <a:txBody>
                    <a:bodyPr/>
                    <a:lstStyle/>
                    <a:p>
                      <a:pPr algn="ctr"/>
                      <a:r>
                        <a:rPr lang="en-GB" sz="2000" b="1" dirty="0" smtClean="0">
                          <a:latin typeface="Arial Narrow" panose="020B0606020202030204" pitchFamily="34" charset="0"/>
                        </a:rPr>
                        <a:t>50%</a:t>
                      </a:r>
                      <a:endParaRPr lang="en-GB" sz="2000" b="1" dirty="0">
                        <a:latin typeface="Arial Narrow" panose="020B0606020202030204" pitchFamily="34" charset="0"/>
                      </a:endParaRPr>
                    </a:p>
                  </a:txBody>
                  <a:tcPr/>
                </a:tc>
                <a:tc>
                  <a:txBody>
                    <a:bodyPr/>
                    <a:lstStyle/>
                    <a:p>
                      <a:pPr algn="ctr"/>
                      <a:r>
                        <a:rPr lang="en-GB" sz="2000" b="1" dirty="0" smtClean="0">
                          <a:latin typeface="Arial Narrow" panose="020B0606020202030204" pitchFamily="34" charset="0"/>
                        </a:rPr>
                        <a:t>91%</a:t>
                      </a:r>
                      <a:endParaRPr lang="en-GB" sz="2000" b="1" dirty="0">
                        <a:latin typeface="Arial Narrow" panose="020B0606020202030204" pitchFamily="34" charset="0"/>
                      </a:endParaRPr>
                    </a:p>
                  </a:txBody>
                  <a:tcPr/>
                </a:tc>
                <a:tc>
                  <a:txBody>
                    <a:bodyPr/>
                    <a:lstStyle/>
                    <a:p>
                      <a:pPr algn="ctr"/>
                      <a:r>
                        <a:rPr lang="en-GB" sz="2000" b="1" smtClean="0">
                          <a:latin typeface="Arial Narrow" panose="020B0606020202030204" pitchFamily="34" charset="0"/>
                        </a:rPr>
                        <a:t>54%</a:t>
                      </a:r>
                      <a:endParaRPr lang="en-GB" sz="2000" b="1" dirty="0">
                        <a:latin typeface="Arial Narrow" panose="020B0606020202030204" pitchFamily="34" charset="0"/>
                      </a:endParaRPr>
                    </a:p>
                  </a:txBody>
                  <a:tcPr/>
                </a:tc>
              </a:tr>
              <a:tr h="370840">
                <a:tc>
                  <a:txBody>
                    <a:bodyPr/>
                    <a:lstStyle/>
                    <a:p>
                      <a:pPr marL="0" marR="0" indent="0" algn="l" defTabSz="400736" rtl="0" eaLnBrk="1" fontAlgn="auto" latinLnBrk="0" hangingPunct="1">
                        <a:lnSpc>
                          <a:spcPct val="100000"/>
                        </a:lnSpc>
                        <a:spcBef>
                          <a:spcPts val="0"/>
                        </a:spcBef>
                        <a:spcAft>
                          <a:spcPts val="0"/>
                        </a:spcAft>
                        <a:buClrTx/>
                        <a:buSzTx/>
                        <a:buFontTx/>
                        <a:buNone/>
                        <a:tabLst/>
                        <a:defRPr/>
                      </a:pPr>
                      <a:r>
                        <a:rPr lang="en-GB" sz="2000" b="1" dirty="0" smtClean="0">
                          <a:latin typeface="Arial Narrow" panose="020B0606020202030204" pitchFamily="34" charset="0"/>
                        </a:rPr>
                        <a:t>Sierra Leone </a:t>
                      </a:r>
                    </a:p>
                  </a:txBody>
                  <a:tcPr/>
                </a:tc>
                <a:tc>
                  <a:txBody>
                    <a:bodyPr/>
                    <a:lstStyle/>
                    <a:p>
                      <a:pPr algn="ctr"/>
                      <a:r>
                        <a:rPr lang="en-GB" sz="2000" b="1" dirty="0" smtClean="0">
                          <a:latin typeface="Arial Narrow" panose="020B0606020202030204" pitchFamily="34" charset="0"/>
                        </a:rPr>
                        <a:t>1264</a:t>
                      </a:r>
                      <a:endParaRPr lang="en-GB" sz="2000" b="1" dirty="0">
                        <a:latin typeface="Arial Narrow" panose="020B0606020202030204" pitchFamily="34" charset="0"/>
                      </a:endParaRPr>
                    </a:p>
                  </a:txBody>
                  <a:tcPr/>
                </a:tc>
                <a:tc>
                  <a:txBody>
                    <a:bodyPr/>
                    <a:lstStyle/>
                    <a:p>
                      <a:pPr algn="ctr"/>
                      <a:r>
                        <a:rPr lang="en-GB" sz="2000" b="1" dirty="0" smtClean="0">
                          <a:latin typeface="Arial Narrow" panose="020B0606020202030204" pitchFamily="34" charset="0"/>
                        </a:rPr>
                        <a:t>62%</a:t>
                      </a:r>
                      <a:endParaRPr lang="en-GB" sz="2000" b="1" dirty="0">
                        <a:latin typeface="Arial Narrow" panose="020B0606020202030204" pitchFamily="34" charset="0"/>
                      </a:endParaRPr>
                    </a:p>
                  </a:txBody>
                  <a:tcPr/>
                </a:tc>
                <a:tc>
                  <a:txBody>
                    <a:bodyPr/>
                    <a:lstStyle/>
                    <a:p>
                      <a:pPr algn="ctr"/>
                      <a:r>
                        <a:rPr lang="en-GB" sz="2000" b="1" dirty="0" smtClean="0">
                          <a:latin typeface="Arial Narrow" panose="020B0606020202030204" pitchFamily="34" charset="0"/>
                        </a:rPr>
                        <a:t>78%</a:t>
                      </a:r>
                      <a:endParaRPr lang="en-GB" sz="2000" b="1" dirty="0">
                        <a:latin typeface="Arial Narrow" panose="020B0606020202030204" pitchFamily="34" charset="0"/>
                      </a:endParaRPr>
                    </a:p>
                  </a:txBody>
                  <a:tcPr/>
                </a:tc>
                <a:tc>
                  <a:txBody>
                    <a:bodyPr/>
                    <a:lstStyle/>
                    <a:p>
                      <a:pPr algn="ctr"/>
                      <a:r>
                        <a:rPr lang="en-GB" sz="2000" b="1" dirty="0" smtClean="0">
                          <a:latin typeface="Arial Narrow" panose="020B0606020202030204" pitchFamily="34" charset="0"/>
                        </a:rPr>
                        <a:t>95%</a:t>
                      </a:r>
                      <a:endParaRPr lang="en-GB" sz="2000" b="1" dirty="0">
                        <a:latin typeface="Arial Narrow" panose="020B0606020202030204" pitchFamily="34" charset="0"/>
                      </a:endParaRPr>
                    </a:p>
                  </a:txBody>
                  <a:tcPr/>
                </a:tc>
              </a:tr>
            </a:tbl>
          </a:graphicData>
        </a:graphic>
      </p:graphicFrame>
      <p:sp>
        <p:nvSpPr>
          <p:cNvPr id="217095" name="Rectangle 1"/>
          <p:cNvSpPr>
            <a:spLocks noChangeArrowheads="1"/>
          </p:cNvSpPr>
          <p:nvPr/>
        </p:nvSpPr>
        <p:spPr bwMode="auto">
          <a:xfrm>
            <a:off x="2708275" y="1379538"/>
            <a:ext cx="863600" cy="4841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marL="892175" indent="-312738" defTabSz="1012825">
              <a:defRPr>
                <a:solidFill>
                  <a:schemeClr val="tx1"/>
                </a:solidFill>
                <a:latin typeface="Arial" pitchFamily="34" charset="0"/>
                <a:ea typeface="ＭＳ Ｐゴシック" pitchFamily="34" charset="-128"/>
              </a:defRPr>
            </a:lvl1pPr>
            <a:lvl2pPr marL="37931725" indent="-37474525" defTabSz="10128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40000"/>
              </a:spcBef>
              <a:spcAft>
                <a:spcPct val="40000"/>
              </a:spcAft>
              <a:buClr>
                <a:srgbClr val="006666"/>
              </a:buClr>
              <a:buFont typeface="Arial" pitchFamily="34" charset="0"/>
              <a:buChar char="–"/>
            </a:pPr>
            <a:endParaRPr lang="en-GB" altLang="en-US" b="1">
              <a:solidFill>
                <a:srgbClr val="000066"/>
              </a:solidFill>
              <a:latin typeface="Arial Narrow" pitchFamily="34" charset="0"/>
            </a:endParaRPr>
          </a:p>
        </p:txBody>
      </p:sp>
      <p:sp>
        <p:nvSpPr>
          <p:cNvPr id="217096" name="Rectangle 8"/>
          <p:cNvSpPr>
            <a:spLocks noChangeArrowheads="1"/>
          </p:cNvSpPr>
          <p:nvPr/>
        </p:nvSpPr>
        <p:spPr bwMode="auto">
          <a:xfrm>
            <a:off x="5414963" y="1379538"/>
            <a:ext cx="862012" cy="4841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marL="892175" indent="-312738" defTabSz="1012825">
              <a:defRPr>
                <a:solidFill>
                  <a:schemeClr val="tx1"/>
                </a:solidFill>
                <a:latin typeface="Arial" pitchFamily="34" charset="0"/>
                <a:ea typeface="ＭＳ Ｐゴシック" pitchFamily="34" charset="-128"/>
              </a:defRPr>
            </a:lvl1pPr>
            <a:lvl2pPr marL="37931725" indent="-37474525" defTabSz="10128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40000"/>
              </a:spcBef>
              <a:spcAft>
                <a:spcPct val="40000"/>
              </a:spcAft>
              <a:buClr>
                <a:srgbClr val="006666"/>
              </a:buClr>
              <a:buFont typeface="Arial" pitchFamily="34" charset="0"/>
              <a:buChar char="–"/>
            </a:pPr>
            <a:endParaRPr lang="en-GB" altLang="en-US" b="1">
              <a:solidFill>
                <a:srgbClr val="000066"/>
              </a:solidFill>
              <a:latin typeface="Arial Narrow" pitchFamily="34" charset="0"/>
            </a:endParaRPr>
          </a:p>
        </p:txBody>
      </p:sp>
      <p:sp>
        <p:nvSpPr>
          <p:cNvPr id="217097" name="Rectangle 9"/>
          <p:cNvSpPr>
            <a:spLocks noChangeArrowheads="1"/>
          </p:cNvSpPr>
          <p:nvPr/>
        </p:nvSpPr>
        <p:spPr bwMode="auto">
          <a:xfrm>
            <a:off x="8124825" y="1377950"/>
            <a:ext cx="863600" cy="482600"/>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marL="892175" indent="-312738" defTabSz="1012825">
              <a:defRPr>
                <a:solidFill>
                  <a:schemeClr val="tx1"/>
                </a:solidFill>
                <a:latin typeface="Arial" pitchFamily="34" charset="0"/>
                <a:ea typeface="ＭＳ Ｐゴシック" pitchFamily="34" charset="-128"/>
              </a:defRPr>
            </a:lvl1pPr>
            <a:lvl2pPr marL="37931725" indent="-37474525" defTabSz="10128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40000"/>
              </a:spcBef>
              <a:spcAft>
                <a:spcPct val="40000"/>
              </a:spcAft>
              <a:buClr>
                <a:srgbClr val="006666"/>
              </a:buClr>
              <a:buFont typeface="Arial" pitchFamily="34" charset="0"/>
              <a:buChar char="–"/>
            </a:pPr>
            <a:endParaRPr lang="en-GB" altLang="en-US" b="1">
              <a:solidFill>
                <a:srgbClr val="000066"/>
              </a:solidFill>
              <a:latin typeface="Arial Narrow" pitchFamily="34"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Title 2"/>
          <p:cNvSpPr>
            <a:spLocks noGrp="1"/>
          </p:cNvSpPr>
          <p:nvPr>
            <p:ph type="title"/>
          </p:nvPr>
        </p:nvSpPr>
        <p:spPr/>
        <p:txBody>
          <a:bodyPr/>
          <a:lstStyle/>
          <a:p>
            <a:r>
              <a:rPr lang="en-GB" altLang="en-US" b="1" smtClean="0"/>
              <a:t>IPC assessments in 113 healthcare facilities </a:t>
            </a:r>
            <a:br>
              <a:rPr lang="en-GB" altLang="en-US" b="1" smtClean="0"/>
            </a:br>
            <a:r>
              <a:rPr lang="en-GB" altLang="en-US" b="1" smtClean="0"/>
              <a:t>in Liberia (February 2015)</a:t>
            </a:r>
          </a:p>
        </p:txBody>
      </p:sp>
      <p:pic>
        <p:nvPicPr>
          <p:cNvPr id="218115" name="Content Placeholder 4"/>
          <p:cNvPicPr>
            <a:picLocks noGrp="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6350" y="1719263"/>
            <a:ext cx="8162925" cy="4724400"/>
          </a:xfrm>
        </p:spPr>
      </p:pic>
      <p:sp>
        <p:nvSpPr>
          <p:cNvPr id="218116" name="TextBox 5"/>
          <p:cNvSpPr txBox="1">
            <a:spLocks noChangeArrowheads="1"/>
          </p:cNvSpPr>
          <p:nvPr/>
        </p:nvSpPr>
        <p:spPr bwMode="auto">
          <a:xfrm>
            <a:off x="731838" y="6435725"/>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a:t>FP: focal point; IS: injection safety; WMS: waste management system </a:t>
            </a:r>
          </a:p>
        </p:txBody>
      </p:sp>
      <p:pic>
        <p:nvPicPr>
          <p:cNvPr id="218117" name="Chart 6"/>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8788" y="682625"/>
            <a:ext cx="2341562" cy="1427163"/>
          </a:xfrm>
          <a:prstGeom prst="rect">
            <a:avLst/>
          </a:prstGeom>
          <a:noFill/>
          <a:extLst>
            <a:ext uri="{909E8E84-426E-40DD-AFC4-6F175D3DCCD1}">
              <a14:hiddenFill xmlns:a14="http://schemas.microsoft.com/office/drawing/2010/main">
                <a:solidFill>
                  <a:srgbClr val="FFFFFF"/>
                </a:solidFill>
              </a14:hiddenFill>
            </a:ext>
          </a:extLst>
        </p:spPr>
      </p:pic>
      <p:sp>
        <p:nvSpPr>
          <p:cNvPr id="218118" name="TextBox 7"/>
          <p:cNvSpPr txBox="1">
            <a:spLocks noChangeArrowheads="1"/>
          </p:cNvSpPr>
          <p:nvPr/>
        </p:nvSpPr>
        <p:spPr bwMode="auto">
          <a:xfrm>
            <a:off x="6994525" y="1292225"/>
            <a:ext cx="563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b="1">
                <a:solidFill>
                  <a:schemeClr val="bg1"/>
                </a:solidFill>
                <a:latin typeface="Arial Narrow" pitchFamily="34" charset="0"/>
              </a:rPr>
              <a:t>68%</a:t>
            </a:r>
          </a:p>
        </p:txBody>
      </p:sp>
      <p:sp>
        <p:nvSpPr>
          <p:cNvPr id="218119" name="TextBox 8"/>
          <p:cNvSpPr txBox="1">
            <a:spLocks noChangeArrowheads="1"/>
          </p:cNvSpPr>
          <p:nvPr/>
        </p:nvSpPr>
        <p:spPr bwMode="auto">
          <a:xfrm>
            <a:off x="7532688" y="1076325"/>
            <a:ext cx="56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r>
              <a:rPr lang="en-GB" altLang="en-US" b="1">
                <a:solidFill>
                  <a:schemeClr val="bg1"/>
                </a:solidFill>
                <a:latin typeface="Arial Narrow" pitchFamily="34" charset="0"/>
              </a:rPr>
              <a:t>32%</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10" descr="Slide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r>
              <a:rPr lang="en-GB" altLang="en-US" b="1" smtClean="0">
                <a:solidFill>
                  <a:srgbClr val="FF0000"/>
                </a:solidFill>
              </a:rPr>
              <a:t>Key lessons learned </a:t>
            </a:r>
            <a:r>
              <a:rPr lang="en-GB" altLang="en-US" b="1" smtClean="0"/>
              <a:t>for infection prevention </a:t>
            </a:r>
            <a:br>
              <a:rPr lang="en-GB" altLang="en-US" b="1" smtClean="0"/>
            </a:br>
            <a:r>
              <a:rPr lang="en-GB" altLang="en-US" b="1" smtClean="0"/>
              <a:t>and control </a:t>
            </a:r>
            <a:r>
              <a:rPr lang="en-GB" altLang="en-US" b="1" smtClean="0">
                <a:solidFill>
                  <a:srgbClr val="FF0000"/>
                </a:solidFill>
              </a:rPr>
              <a:t>(IPC) </a:t>
            </a:r>
            <a:r>
              <a:rPr lang="en-GB" altLang="en-US" b="1" smtClean="0"/>
              <a:t>from the Ebola outbreak</a:t>
            </a:r>
          </a:p>
        </p:txBody>
      </p:sp>
      <p:sp>
        <p:nvSpPr>
          <p:cNvPr id="220163" name="Content Placeholder 2"/>
          <p:cNvSpPr>
            <a:spLocks noGrp="1"/>
          </p:cNvSpPr>
          <p:nvPr>
            <p:ph idx="1"/>
          </p:nvPr>
        </p:nvSpPr>
        <p:spPr>
          <a:xfrm>
            <a:off x="468313" y="1338263"/>
            <a:ext cx="8335962" cy="4708525"/>
          </a:xfrm>
        </p:spPr>
        <p:txBody>
          <a:bodyPr/>
          <a:lstStyle/>
          <a:p>
            <a:pPr marL="457200" indent="-457200">
              <a:buFont typeface="Faktos" charset="0"/>
              <a:buAutoNum type="arabicPeriod"/>
            </a:pPr>
            <a:r>
              <a:rPr lang="en-GB" altLang="en-US" sz="2400" b="0" smtClean="0">
                <a:solidFill>
                  <a:schemeClr val="bg2"/>
                </a:solidFill>
              </a:rPr>
              <a:t>Absence of IPC basic measures and infrastructures both in the community and in healthcare settings led to the unprecedented situation of this outbreak</a:t>
            </a:r>
          </a:p>
          <a:p>
            <a:pPr marL="457200" indent="-457200">
              <a:buFont typeface="Faktos" charset="0"/>
              <a:buAutoNum type="arabicPeriod"/>
            </a:pPr>
            <a:r>
              <a:rPr lang="en-GB" altLang="en-US" sz="2400" b="0" smtClean="0">
                <a:solidFill>
                  <a:srgbClr val="002060"/>
                </a:solidFill>
              </a:rPr>
              <a:t>Importance of consistency and coordination within &amp; among agencies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1186" name="Picture 10" descr="Slide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master">
  <a:themeElements>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master">
      <a:majorFont>
        <a:latin typeface="Faktos"/>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master">
  <a:themeElements>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master">
      <a:majorFont>
        <a:latin typeface="Faktos"/>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master">
  <a:themeElements>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master">
      <a:majorFont>
        <a:latin typeface="Faktos"/>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master">
  <a:themeElements>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master">
      <a:majorFont>
        <a:latin typeface="Faktos"/>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master">
  <a:themeElements>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master">
      <a:majorFont>
        <a:latin typeface="Faktos"/>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892175" marR="0" indent="-312738" algn="l" defTabSz="1012825" rtl="0" eaLnBrk="1" fontAlgn="base" latinLnBrk="0" hangingPunct="1">
          <a:lnSpc>
            <a:spcPct val="80000"/>
          </a:lnSpc>
          <a:spcBef>
            <a:spcPct val="40000"/>
          </a:spcBef>
          <a:spcAft>
            <a:spcPct val="40000"/>
          </a:spcAft>
          <a:buClr>
            <a:srgbClr val="006666"/>
          </a:buClr>
          <a:buSzTx/>
          <a:buFont typeface="Arial" charset="0"/>
          <a:buChar char="–"/>
          <a:tabLst/>
          <a:defRPr kumimoji="0" lang="en-US" sz="1800" b="1" i="0" u="none" strike="noStrike" cap="none" normalizeH="0" baseline="0">
            <a:ln>
              <a:noFill/>
            </a:ln>
            <a:solidFill>
              <a:srgbClr val="000066"/>
            </a:solidFill>
            <a:effectLst/>
            <a:latin typeface="Arial Narrow" charset="0"/>
            <a:ea typeface="ＭＳ Ｐゴシック" charset="0"/>
            <a:cs typeface="Arial"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4204</TotalTime>
  <Words>2002</Words>
  <Application>Microsoft Office PowerPoint</Application>
  <PresentationFormat>On-screen Show (4:3)</PresentationFormat>
  <Paragraphs>245</Paragraphs>
  <Slides>42</Slides>
  <Notes>7</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42</vt:i4>
      </vt:variant>
    </vt:vector>
  </HeadingPairs>
  <TitlesOfParts>
    <vt:vector size="57" baseType="lpstr">
      <vt:lpstr>1_master</vt:lpstr>
      <vt:lpstr>2_master</vt:lpstr>
      <vt:lpstr>1_VisID</vt:lpstr>
      <vt:lpstr>VisID</vt:lpstr>
      <vt:lpstr>3_VisID</vt:lpstr>
      <vt:lpstr>4_VisID</vt:lpstr>
      <vt:lpstr>5_VisID</vt:lpstr>
      <vt:lpstr>6_VisID</vt:lpstr>
      <vt:lpstr>3_master</vt:lpstr>
      <vt:lpstr>4_master</vt:lpstr>
      <vt:lpstr>5_master</vt:lpstr>
      <vt:lpstr>8_VisID</vt:lpstr>
      <vt:lpstr>9_VisID</vt:lpstr>
      <vt:lpstr>10_VisID</vt:lpstr>
      <vt:lpstr>Microsoft Excel Chart</vt:lpstr>
      <vt:lpstr>B. Allegranzi, SDS, HIS, WHO HQ  A. Twyman, SDS, HIS, WHO HQ J. Hightower, SDS, HIS, WHO HQ</vt:lpstr>
      <vt:lpstr>Magnitude of the Ebola outbreak 2014-15 Combination of determining factors </vt:lpstr>
      <vt:lpstr>Key lessons learned for infection prevention  and control (IPC) from the Ebola outbreak</vt:lpstr>
      <vt:lpstr>Newly issued  on 17 March 2015 </vt:lpstr>
      <vt:lpstr>Provision of water, sanitation and hygiene services  in healthcare facilities</vt:lpstr>
      <vt:lpstr>IPC assessments in 113 healthcare facilities  in Liberia (February 2015)</vt:lpstr>
      <vt:lpstr>PowerPoint Presentation</vt:lpstr>
      <vt:lpstr>Key lessons learned for infection prevention  and control (IPC) from the Ebola outbreak</vt:lpstr>
      <vt:lpstr>PowerPoint Presentation</vt:lpstr>
      <vt:lpstr>PowerPoint Presentation</vt:lpstr>
      <vt:lpstr>PowerPoint Presentation</vt:lpstr>
      <vt:lpstr>Key lessons learned for infection prevention  and control (IPC) from the Ebola outbreak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lessons learned for infection prevention  and control (IPC) from the Ebola outbreak</vt:lpstr>
      <vt:lpstr>EVD in healthcare workers</vt:lpstr>
      <vt:lpstr>Professional categories</vt:lpstr>
      <vt:lpstr>PowerPoint Presentation</vt:lpstr>
      <vt:lpstr>PowerPoint Presentation</vt:lpstr>
      <vt:lpstr>Key lessons learned for infection prevention  and control (IPC) from the Ebola outbreak</vt:lpstr>
      <vt:lpstr>National Recovery Plans</vt:lpstr>
      <vt:lpstr>Liberia: Background</vt:lpstr>
      <vt:lpstr>PowerPoint Presentation</vt:lpstr>
      <vt:lpstr>Liberia: Top 3 Lessons Learned </vt:lpstr>
      <vt:lpstr>Guinea: Planning Gaps</vt:lpstr>
      <vt:lpstr>Guinea: Planning Gap (2)</vt:lpstr>
      <vt:lpstr>Guinea: Implementation Gaps</vt:lpstr>
      <vt:lpstr>Guinea: Evaluation Gaps</vt:lpstr>
      <vt:lpstr>Guinea: Solutions</vt:lpstr>
      <vt:lpstr>Ebola Lessons Learned: conclusions</vt:lpstr>
      <vt:lpstr>PowerPoint Presentation</vt:lpstr>
      <vt:lpstr>PowerPoint Presentation</vt:lpstr>
    </vt:vector>
  </TitlesOfParts>
  <Company>CJN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storr</dc:creator>
  <cp:lastModifiedBy>Helen Evans</cp:lastModifiedBy>
  <cp:revision>318</cp:revision>
  <dcterms:created xsi:type="dcterms:W3CDTF">2016-01-19T12:40:02Z</dcterms:created>
  <dcterms:modified xsi:type="dcterms:W3CDTF">2016-01-19T17:13:15Z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019F6FB5-4016-4C0F-94E0-6F74C705FCFB</vt:lpwstr>
  </property>
  <property fmtid="{D5CDD505-2E9C-101B-9397-08002B2CF9AE}" pid="3" name="ArticulatePath">
    <vt:lpwstr>Ebola Outbreak Lessons Learned Teleclass Slides, Jan.20.16</vt:lpwstr>
  </property>
</Properties>
</file>