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2"/>
    <p:restoredTop sz="94714"/>
  </p:normalViewPr>
  <p:slideViewPr>
    <p:cSldViewPr snapToGrid="0" snapToObjects="1">
      <p:cViewPr varScale="1">
        <p:scale>
          <a:sx n="108" d="100"/>
          <a:sy n="108" d="100"/>
        </p:scale>
        <p:origin x="20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21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85740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Effectively Monitoring Hand Hygiene: Direct Observation Only or Combined with Automated </a:t>
            </a:r>
            <a:r>
              <a:rPr lang="en-US" b="1" dirty="0" smtClean="0"/>
              <a:t>Monitoring</a:t>
            </a:r>
            <a:br>
              <a:rPr lang="en-US" b="1" dirty="0" smtClean="0"/>
            </a:br>
            <a:r>
              <a:rPr lang="en-US" b="1" dirty="0" smtClean="0"/>
              <a:t>Dr. John M. Boyce, J.M. Boyce Consulting LLC</a:t>
            </a:r>
            <a:br>
              <a:rPr lang="en-US" b="1" dirty="0" smtClean="0"/>
            </a:br>
            <a:r>
              <a:rPr lang="en-US" b="1" dirty="0" smtClean="0"/>
              <a:t>Teleclass broadcast sponsored by GOJO Canada  (</a:t>
            </a:r>
            <a:r>
              <a:rPr lang="en-US" b="1" dirty="0" err="1" smtClean="0"/>
              <a:t>www.gojo.com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15308"/>
            <a:ext cx="6856412" cy="700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A Webber Training Teleclass</a:t>
            </a:r>
          </a:p>
          <a:p>
            <a:pPr algn="ctr"/>
            <a:r>
              <a:rPr lang="en-US" b="1" dirty="0" smtClean="0"/>
              <a:t>Hosted by Martin Kiernan</a:t>
            </a:r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80B54-4BE9-D143-8CA2-360E36DE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3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9E0BE-8251-3C48-8B47-CE49DE58C58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6E2C6-B9F1-B047-B545-77C68EAF6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778-2DD2-DA46-B133-27770BA7E5F8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6BAD-C9AC-D44E-AD19-6A0C93DBCABA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A2B-4292-4A4E-983B-AD535BAF0384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1D7-1D26-354D-BFC9-98D89BF26543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0ACB-5FD7-644F-9621-8CD710DBCC05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9DEC-0C5B-BD4F-9D2C-834850196DC9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B2-6800-6D47-933E-EDACE59C6B5E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0BB7-CF01-CE47-B5B3-73885E9024A2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F002-BB95-0E49-9271-2827890EA404}" type="datetime1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0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4A9B-74A0-2740-8936-27271C7AA310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1553-9CE1-894C-B400-80C29754F202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5984-2BD3-F949-8E75-2A89AEFBF26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B3C4-5FB8-3747-B288-1498F743B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11599" r="25250" b="43563"/>
          <a:stretch/>
        </p:blipFill>
        <p:spPr>
          <a:xfrm>
            <a:off x="0" y="491489"/>
            <a:ext cx="9144000" cy="63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14630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Boyce</dc:creator>
  <cp:keywords/>
  <dc:description/>
  <cp:lastModifiedBy>Vu-Tran, Andrea [PHSA]</cp:lastModifiedBy>
  <cp:revision>459</cp:revision>
  <cp:lastPrinted>2020-12-01T13:13:02Z</cp:lastPrinted>
  <dcterms:created xsi:type="dcterms:W3CDTF">2018-09-09T00:04:47Z</dcterms:created>
  <dcterms:modified xsi:type="dcterms:W3CDTF">2020-12-01T20:06:55Z</dcterms:modified>
  <cp:category/>
</cp:coreProperties>
</file>