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letter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10"/>
    <p:restoredTop sz="94714"/>
  </p:normalViewPr>
  <p:slideViewPr>
    <p:cSldViewPr snapToGrid="0" snapToObjects="1" showGuides="1">
      <p:cViewPr varScale="1">
        <p:scale>
          <a:sx n="118" d="100"/>
          <a:sy n="118" d="100"/>
        </p:scale>
        <p:origin x="960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89" d="100"/>
          <a:sy n="89" d="100"/>
        </p:scale>
        <p:origin x="276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14304"/>
            <a:ext cx="6858000" cy="642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r>
              <a:rPr lang="en-US" b="1" dirty="0" smtClean="0"/>
              <a:t>As the Hospital Turns: The Continuing Saga of Environmental Cleaning &amp; Disinfection</a:t>
            </a:r>
            <a:br>
              <a:rPr lang="en-US" b="1" dirty="0" smtClean="0"/>
            </a:br>
            <a:r>
              <a:rPr lang="en-US" b="1" dirty="0" smtClean="0"/>
              <a:t>Terrence Shaw and Corey </a:t>
            </a:r>
            <a:r>
              <a:rPr lang="en-US" b="1" dirty="0" err="1" smtClean="0"/>
              <a:t>Weisgerber</a:t>
            </a:r>
            <a:r>
              <a:rPr lang="en-US" b="1" dirty="0" smtClean="0"/>
              <a:t>, Regina, Saskatchewan</a:t>
            </a:r>
          </a:p>
          <a:p>
            <a:pPr algn="ctr"/>
            <a:r>
              <a:rPr lang="en-US" b="1" dirty="0" smtClean="0"/>
              <a:t>A Webber Training </a:t>
            </a:r>
            <a:r>
              <a:rPr lang="en-US" b="1" dirty="0" err="1" smtClean="0"/>
              <a:t>Telelass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-1" y="8356594"/>
            <a:ext cx="6856413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r>
              <a:rPr lang="en-US" b="1" dirty="0" smtClean="0"/>
              <a:t>Hosted by Martin Kiernan  </a:t>
            </a:r>
            <a:r>
              <a:rPr lang="en-US" b="1" dirty="0" err="1" smtClean="0"/>
              <a:t>martin@webbertraining.com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www.webbertraining.com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B9066-EFCE-3A49-917C-7E139287B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77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86C5B-3910-034C-9A33-A1600A8AF4FC}" type="datetimeFigureOut">
              <a:rPr lang="en-US" smtClean="0"/>
              <a:t>7/21/20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72D8E-B184-634F-ADBB-F5E82CB97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8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887E-7FB5-F74E-879A-B422B55CE0FF}" type="datetimeFigureOut">
              <a:rPr lang="en-US" smtClean="0"/>
              <a:t>7/21/20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2FC0-BE69-4742-977F-19821992DE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887E-7FB5-F74E-879A-B422B55CE0FF}" type="datetimeFigureOut">
              <a:rPr lang="en-US" smtClean="0"/>
              <a:t>7/21/20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2FC0-BE69-4742-977F-19821992DE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887E-7FB5-F74E-879A-B422B55CE0FF}" type="datetimeFigureOut">
              <a:rPr lang="en-US" smtClean="0"/>
              <a:t>7/21/20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2FC0-BE69-4742-977F-19821992DE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887E-7FB5-F74E-879A-B422B55CE0FF}" type="datetimeFigureOut">
              <a:rPr lang="en-US" smtClean="0"/>
              <a:t>7/21/20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2FC0-BE69-4742-977F-19821992DE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887E-7FB5-F74E-879A-B422B55CE0FF}" type="datetimeFigureOut">
              <a:rPr lang="en-US" smtClean="0"/>
              <a:t>7/21/20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2FC0-BE69-4742-977F-19821992DE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887E-7FB5-F74E-879A-B422B55CE0FF}" type="datetimeFigureOut">
              <a:rPr lang="en-US" smtClean="0"/>
              <a:t>7/21/20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2FC0-BE69-4742-977F-19821992DE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887E-7FB5-F74E-879A-B422B55CE0FF}" type="datetimeFigureOut">
              <a:rPr lang="en-US" smtClean="0"/>
              <a:t>7/21/20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2FC0-BE69-4742-977F-19821992DE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887E-7FB5-F74E-879A-B422B55CE0FF}" type="datetimeFigureOut">
              <a:rPr lang="en-US" smtClean="0"/>
              <a:t>7/21/20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2FC0-BE69-4742-977F-19821992DE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887E-7FB5-F74E-879A-B422B55CE0FF}" type="datetimeFigureOut">
              <a:rPr lang="en-US" smtClean="0"/>
              <a:t>7/21/20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2FC0-BE69-4742-977F-19821992DE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887E-7FB5-F74E-879A-B422B55CE0FF}" type="datetimeFigureOut">
              <a:rPr lang="en-US" smtClean="0"/>
              <a:t>7/21/20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2FC0-BE69-4742-977F-19821992DE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887E-7FB5-F74E-879A-B422B55CE0FF}" type="datetimeFigureOut">
              <a:rPr lang="en-US" smtClean="0"/>
              <a:t>7/21/20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A2FC0-BE69-4742-977F-19821992DE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B887E-7FB5-F74E-879A-B422B55CE0FF}" type="datetimeFigureOut">
              <a:rPr lang="en-US" smtClean="0"/>
              <a:t>7/21/20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A2FC0-BE69-4742-977F-19821992D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6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g"/><Relationship Id="rId3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83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42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5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9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39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57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95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91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28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95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92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0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44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45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92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39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92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7143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10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587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97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6" t="41238" r="25595" b="14134"/>
          <a:stretch/>
        </p:blipFill>
        <p:spPr>
          <a:xfrm>
            <a:off x="0" y="500743"/>
            <a:ext cx="9144000" cy="635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70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50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27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37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30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47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73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00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98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0</Words>
  <Application>Microsoft Macintosh PowerPoint</Application>
  <PresentationFormat>Letter Paper (8.5x11 in)</PresentationFormat>
  <Paragraphs>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Paul Webber</dc:creator>
  <cp:keywords/>
  <dc:description/>
  <cp:lastModifiedBy>Paul Webber</cp:lastModifiedBy>
  <cp:revision>3</cp:revision>
  <cp:lastPrinted>2020-07-21T16:52:38Z</cp:lastPrinted>
  <dcterms:created xsi:type="dcterms:W3CDTF">2020-07-21T16:40:17Z</dcterms:created>
  <dcterms:modified xsi:type="dcterms:W3CDTF">2020-07-21T16:53:35Z</dcterms:modified>
  <cp:category/>
</cp:coreProperties>
</file>