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8"/>
  </p:notesMasterIdLst>
  <p:handoutMasterIdLst>
    <p:handoutMasterId r:id="rId14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275" r:id="rId77"/>
    <p:sldId id="262" r:id="rId78"/>
    <p:sldId id="263" r:id="rId79"/>
    <p:sldId id="264" r:id="rId80"/>
    <p:sldId id="26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8"/>
    <p:restoredTop sz="94604"/>
  </p:normalViewPr>
  <p:slideViewPr>
    <p:cSldViewPr snapToGrid="0" snapToObjects="1">
      <p:cViewPr>
        <p:scale>
          <a:sx n="80" d="100"/>
          <a:sy n="80" d="100"/>
        </p:scale>
        <p:origin x="-1422" y="-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>
        <p:scale>
          <a:sx n="110" d="100"/>
          <a:sy n="110" d="100"/>
        </p:scale>
        <p:origin x="1824" y="-20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15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20663"/>
            <a:ext cx="6856413" cy="6365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1">
                <a:latin typeface="+mn-lt"/>
              </a:defRPr>
            </a:lvl1pPr>
          </a:lstStyle>
          <a:p>
            <a:pPr>
              <a:defRPr/>
            </a:pPr>
            <a:r>
              <a:rPr lang="en-US"/>
              <a:t>Fight Antibiotic Resistance: It’s in Your Hands</a:t>
            </a:r>
            <a:br>
              <a:rPr lang="en-US"/>
            </a:br>
            <a:r>
              <a:rPr lang="en-US"/>
              <a:t>Prof. Didier </a:t>
            </a:r>
            <a:r>
              <a:rPr lang="en-US" err="1"/>
              <a:t>Pittet</a:t>
            </a:r>
            <a:r>
              <a:rPr lang="en-US"/>
              <a:t> and Prof. </a:t>
            </a:r>
            <a:r>
              <a:rPr lang="en-US" err="1"/>
              <a:t>Benedetta</a:t>
            </a:r>
            <a:r>
              <a:rPr lang="en-US"/>
              <a:t> </a:t>
            </a:r>
            <a:r>
              <a:rPr lang="en-US" err="1"/>
              <a:t>Allegranzi</a:t>
            </a:r>
            <a:r>
              <a:rPr lang="en-US"/>
              <a:t>, World Health Organization</a:t>
            </a:r>
            <a:br>
              <a:rPr lang="en-US"/>
            </a:br>
            <a:r>
              <a:rPr lang="en-US"/>
              <a:t>Sponsored by the WHO Infection Control Global Unit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321675"/>
            <a:ext cx="6858000" cy="5683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1">
                <a:latin typeface="+mn-lt"/>
              </a:defRPr>
            </a:lvl1pPr>
          </a:lstStyle>
          <a:p>
            <a:pPr>
              <a:defRPr/>
            </a:pPr>
            <a:r>
              <a:rPr lang="en-US"/>
              <a:t>Hosted by Claire Kilpatrick, WHO Infection Control Global Unit </a:t>
            </a:r>
          </a:p>
          <a:p>
            <a:pPr>
              <a:defRPr/>
            </a:pPr>
            <a:r>
              <a:rPr lang="en-US"/>
              <a:t>A Webber Training Teleclass</a:t>
            </a:r>
          </a:p>
          <a:p>
            <a:pPr>
              <a:defRPr/>
            </a:pPr>
            <a:r>
              <a:rPr lang="en-US"/>
              <a:t>www.webbertraining.com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A5DFF2B-E2DE-442E-8EA6-E7DEC3E698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6267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8A596D2-EF4E-41E5-B5AF-95C794D5B20D}" type="datetimeFigureOut">
              <a:rPr lang="en-US" altLang="en-US"/>
              <a:pPr/>
              <a:t>5/5/2017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7D033E7-5C4C-47AE-8B22-CD0B2972C7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4876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4B51DDC-DAD5-4782-93FE-7B94E97229F2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74BF92-B422-4A39-8F02-38608B0EA154}" type="datetime1">
              <a:rPr lang="en-CA" altLang="en-US"/>
              <a:pPr/>
              <a:t>05/05/2017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26988"/>
            <a:ext cx="2057400" cy="365125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5876E75F-D87D-4D78-86E0-EE71938EAE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6075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DC855E-5C56-48E8-8FBC-124075E4CB4F}" type="datetime1">
              <a:rPr lang="en-CA" altLang="en-US"/>
              <a:pPr/>
              <a:t>05/05/2017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6E3FA-F81B-4664-80DF-98C97B4BF0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8362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C1917A-17ED-4FC5-A707-9858F0C1F279}" type="datetime1">
              <a:rPr lang="en-CA" altLang="en-US"/>
              <a:pPr/>
              <a:t>05/05/2017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C5CB77-2EC1-4E69-BF80-A995BF2CD1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2232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6B955E-961B-4E9C-802C-7FE39469A4FF}" type="datetime1">
              <a:rPr lang="en-CA" altLang="en-US"/>
              <a:pPr/>
              <a:t>05/05/2017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090073-76C0-457E-AB30-5F35978427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681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7FBF8C-D52D-477D-9476-1AACDC3960CE}" type="datetime1">
              <a:rPr lang="en-CA" altLang="en-US"/>
              <a:pPr/>
              <a:t>05/05/2017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32479C-604B-4108-B0DD-9FF9AA0E61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8475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7168F4-5A80-4F22-BAC7-4CAD8656DF3B}" type="datetime1">
              <a:rPr lang="en-CA" altLang="en-US"/>
              <a:pPr/>
              <a:t>05/05/2017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0EDB61-B3EA-4AB8-AC17-B52637DA5F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081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018ECC-45D7-4C6F-BCB1-0F561579B6F0}" type="datetime1">
              <a:rPr lang="en-CA" altLang="en-US"/>
              <a:pPr/>
              <a:t>05/05/2017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6DEF6B-12D1-465F-9A61-D73B55B034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94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02CB9E-9A83-49B6-8E26-796638FC2168}" type="datetime1">
              <a:rPr lang="en-CA" altLang="en-US"/>
              <a:pPr/>
              <a:t>05/05/2017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26DC06-375A-4A94-AFE2-ED15CD5E93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282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ADC6C3-B069-464A-84E4-0BEB0C596638}" type="datetime1">
              <a:rPr lang="en-CA" altLang="en-US"/>
              <a:pPr/>
              <a:t>05/05/2017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2D2029-4C39-4959-81F6-EEC49533FA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325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4D1616-1CB5-4F32-B322-931EA03046AC}" type="datetime1">
              <a:rPr lang="en-CA" altLang="en-US"/>
              <a:pPr/>
              <a:t>05/05/2017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C46EFE-01E3-40F2-8EBF-CFD760BEA7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4730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BC2B8E-31F4-48A5-A587-CC24C2884BAD}" type="datetime1">
              <a:rPr lang="en-CA" altLang="en-US"/>
              <a:pPr/>
              <a:t>05/05/2017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55591-C9AA-41E7-8FFF-17BEBC31D9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187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FC0B0A8-AC5B-4C99-920F-5E9366C5B33C}" type="datetime1">
              <a:rPr lang="en-CA" altLang="en-US"/>
              <a:pPr/>
              <a:t>05/05/2017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3065E934-DF0D-4887-AAD1-19690D7923B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2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819"/>
          <a:stretch>
            <a:fillRect/>
          </a:stretch>
        </p:blipFill>
        <p:spPr bwMode="auto">
          <a:xfrm>
            <a:off x="0" y="5421313"/>
            <a:ext cx="9144000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6"/>
          <p:cNvSpPr txBox="1">
            <a:spLocks noChangeArrowheads="1"/>
          </p:cNvSpPr>
          <p:nvPr/>
        </p:nvSpPr>
        <p:spPr bwMode="auto">
          <a:xfrm>
            <a:off x="3255963" y="6584950"/>
            <a:ext cx="261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www.webbertraining.com</a:t>
            </a:r>
          </a:p>
        </p:txBody>
      </p:sp>
      <p:sp>
        <p:nvSpPr>
          <p:cNvPr id="15364" name="TextBox 7"/>
          <p:cNvSpPr txBox="1">
            <a:spLocks noChangeArrowheads="1"/>
          </p:cNvSpPr>
          <p:nvPr/>
        </p:nvSpPr>
        <p:spPr bwMode="auto">
          <a:xfrm>
            <a:off x="7812088" y="6592888"/>
            <a:ext cx="1341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May 5, 2017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ECA4024-4A7B-46F7-83CE-31FE110257AD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80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BB994D2-1A7C-4FCB-8882-7E9C887C9486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100</a:t>
            </a:fld>
            <a:endParaRPr lang="en-US" altLang="en-US" sz="180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00A7DE55-E043-426A-8097-A9C7C9F13368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101</a:t>
            </a:fld>
            <a:endParaRPr lang="en-US" altLang="en-US" sz="180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A490B65-2E29-4DC0-B6E6-8FEDCE52A592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102</a:t>
            </a:fld>
            <a:endParaRPr lang="en-US" altLang="en-US" sz="180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39CBC53-C3E7-492E-BE31-613C03D11B37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103</a:t>
            </a:fld>
            <a:endParaRPr lang="en-US" altLang="en-US" sz="180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6EA826E-1B0A-4AFB-A912-9CDA4C7B2AD6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104</a:t>
            </a:fld>
            <a:endParaRPr lang="en-US" altLang="en-US" sz="180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D199DFA-D163-4AC7-8BDF-6717463626F5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105</a:t>
            </a:fld>
            <a:endParaRPr lang="en-US" altLang="en-US" sz="180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FC5609CC-C98F-4E83-A817-090C182F17BC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106</a:t>
            </a:fld>
            <a:endParaRPr lang="en-US" altLang="en-US" sz="180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AAA60CF-4ADA-42E8-AB5A-A0583FB98E42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107</a:t>
            </a:fld>
            <a:endParaRPr lang="en-US" altLang="en-US" sz="180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A49377C7-285F-4EB8-88AB-175E4F3CCE98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108</a:t>
            </a:fld>
            <a:endParaRPr lang="en-US" altLang="en-US" sz="180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CCBBD57-E94E-4B3C-8856-679D808AEC11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109</a:t>
            </a:fld>
            <a:endParaRPr lang="en-US" altLang="en-US"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F50DDC4-A0F6-4C61-AC3F-62F57ED3C92E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80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DB9326E-0DA4-4B38-B0A8-D05FE2F58243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110</a:t>
            </a:fld>
            <a:endParaRPr lang="en-US" altLang="en-US" sz="180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A065D1E5-380A-4C75-B374-01A3B5063ECF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111</a:t>
            </a:fld>
            <a:endParaRPr lang="en-US" altLang="en-US" sz="180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8DA0CD21-0964-4DA2-B28A-A44E73783470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112</a:t>
            </a:fld>
            <a:endParaRPr lang="en-US" altLang="en-US" sz="180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C513A88-90BB-4BE9-B56F-D50033BF3DBE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113</a:t>
            </a:fld>
            <a:endParaRPr lang="en-US" altLang="en-US" sz="180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A0BA644-FFA1-4AC0-BC6C-BFEDF2F04FE1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114</a:t>
            </a:fld>
            <a:endParaRPr lang="en-US" altLang="en-US" sz="180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9F22A96-8B1D-4748-93DD-0E3B9F337116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115</a:t>
            </a:fld>
            <a:endParaRPr lang="en-US" altLang="en-US" sz="180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5759899-E30C-4AF9-AAD2-2E1E326278D4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116</a:t>
            </a:fld>
            <a:endParaRPr lang="en-US" altLang="en-US" sz="180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12B450A-F9EA-4DE6-9C7D-691E576A5057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117</a:t>
            </a:fld>
            <a:endParaRPr lang="en-US" altLang="en-US" sz="180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4453BCA-2546-44E4-9D94-B4CBAAC487A2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118</a:t>
            </a:fld>
            <a:endParaRPr lang="en-US" altLang="en-US" sz="180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D5054B8-DA9D-4476-AB67-FFCBF88F6931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119</a:t>
            </a:fld>
            <a:endParaRPr lang="en-US" altLang="en-US"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A127EDA4-9B75-4DD2-9D8E-A0AF632297E3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80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40F2495-282B-46A8-9358-42629CBA59E8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120</a:t>
            </a:fld>
            <a:endParaRPr lang="en-US" altLang="en-US" sz="180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00A46833-42D2-467E-9232-1EE6BE656E4C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121</a:t>
            </a:fld>
            <a:endParaRPr lang="en-US" altLang="en-US" sz="180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FB90C768-D447-4BFD-AD0F-35A2BCD877D5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122</a:t>
            </a:fld>
            <a:endParaRPr lang="en-US" altLang="en-US" sz="180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AA96990A-9E45-47BA-8EF8-F84AD1E17A16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123</a:t>
            </a:fld>
            <a:endParaRPr lang="en-US" altLang="en-US" sz="180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EAB11DE-4A39-4FB4-B989-F36C95E9FB4D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124</a:t>
            </a:fld>
            <a:endParaRPr lang="en-US" altLang="en-US" sz="180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D9195F0-29D5-4684-9E60-2BAD71253B9A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125</a:t>
            </a:fld>
            <a:endParaRPr lang="en-US" altLang="en-US" sz="180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BB054F2-48E6-4A30-99AD-F5206DA3BEF6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126</a:t>
            </a:fld>
            <a:endParaRPr lang="en-US" altLang="en-US" sz="180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F6518C32-C2F3-4971-82DE-764020A5227F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127</a:t>
            </a:fld>
            <a:endParaRPr lang="en-US" altLang="en-US" sz="180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B14E5E81-1CBC-44C4-AD54-8D392115B034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128</a:t>
            </a:fld>
            <a:endParaRPr lang="en-US" altLang="en-US" sz="180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BACA2770-3FCB-4283-B503-EAE131393258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129</a:t>
            </a:fld>
            <a:endParaRPr lang="en-US" altLang="en-US"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0F5E1DD-9150-4023-93D4-4DD8683A11AC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130</a:t>
            </a:fld>
            <a:endParaRPr lang="en-US" altLang="en-US" sz="180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B3D16A4-CABD-460D-94FB-AD55BA1DB18E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131</a:t>
            </a:fld>
            <a:endParaRPr lang="en-US" altLang="en-US" sz="1800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F1FD3045-73C0-4DC0-950B-375C95D4A150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132</a:t>
            </a:fld>
            <a:endParaRPr lang="en-US" altLang="en-US" sz="180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48DFF6D-10BE-4536-9A32-29DD9E855EA7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133</a:t>
            </a:fld>
            <a:endParaRPr lang="en-US" altLang="en-US" sz="1800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F76A1A2-A758-45C1-8FCD-3E20B75BF01D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134</a:t>
            </a:fld>
            <a:endParaRPr lang="en-US" altLang="en-US" sz="180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83A4F66A-6B75-468A-8EE1-4C8F5EC59008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135</a:t>
            </a:fld>
            <a:endParaRPr lang="en-US" altLang="en-US" sz="1800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B6FF0C8-69C0-441A-8CAA-CB22999A2B1D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136</a:t>
            </a:fld>
            <a:endParaRPr lang="en-US" altLang="en-US" sz="1800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511866E5-8B7F-4629-A4AD-7741B0FDA434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137</a:t>
            </a:fld>
            <a:endParaRPr lang="en-US" altLang="en-US" sz="180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A95E1C6-3587-44CE-84F6-6F1CAC679196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138</a:t>
            </a:fld>
            <a:endParaRPr lang="en-US" altLang="en-US" sz="1800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B96B7A48-7BE7-4A28-B580-85BF662D6531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139</a:t>
            </a:fld>
            <a:endParaRPr lang="en-US" altLang="en-US"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38D8A8D-E008-4584-A400-9581F12F76D4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800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7156A71-A5B5-484B-A90C-F3FFCCE7172F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140</a:t>
            </a:fld>
            <a:endParaRPr lang="en-US" altLang="en-US" sz="1800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41C718B-DD26-4FC3-BCAF-0EEB25E31BE9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141</a:t>
            </a:fld>
            <a:endParaRPr lang="en-US" altLang="en-US" sz="1800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A68CD7B0-A5C2-4E79-8515-77EC13DBCB48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142</a:t>
            </a:fld>
            <a:endParaRPr lang="en-US" altLang="en-US" sz="1800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0C20A09E-C813-4C10-8C8A-6C0D398060FB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143</a:t>
            </a:fld>
            <a:endParaRPr lang="en-US" altLang="en-US" sz="1800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5665933B-5C35-4D51-89E7-427519FD81F4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144</a:t>
            </a:fld>
            <a:endParaRPr lang="en-US" altLang="en-US" sz="1800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BDD5EA64-1E81-4625-ABA4-49602C7C2505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145</a:t>
            </a:fld>
            <a:endParaRPr lang="en-US" altLang="en-US" sz="1800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8" y="-433388"/>
            <a:ext cx="10058401" cy="777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24AE534-A98F-42A1-993D-07FA0384C84F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64AFD24-9A45-4331-B708-22FA80446A04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D122D87-5391-4B9C-9CD4-41D80CBC9327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E3B6CB4-49B6-4103-B69E-5B41AB97CDA4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F246B059-B377-42B6-BAC6-8CB6C56C4C9E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8FB7A2F-5F53-413B-A51C-42669B4E7F47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FD1FC192-C571-428B-A766-466ADF1DA793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AB2DDAF-7AE4-43EC-8FE1-21AF2FB8C658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B6AF68CB-435E-4B88-B6C8-44838B511E1D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4AC3DA9-337A-4360-8612-E7F4EE47F11D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BAE2842-B149-477F-98AA-5A3D6B058D8B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8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AB47B1A8-BBF0-4430-9EB5-3F38C52C6D2E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88C17DC-A995-4E02-833F-A97E149BD2DF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84141DA-35DC-4E35-8AAA-5378BAC3D4B6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A6637D7-409F-4AD6-902D-8B327DBEC612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FD56438-9DF3-47AD-84D0-B71730E82A83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0DE4528A-6729-42D3-9FC1-502D24884708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DE3EBEA-5751-4CDD-BBBD-5DBA724A829C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8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C9669B4-8353-4F08-A8D0-4A9084525428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8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61B9003-2DAB-47C6-AE34-5C96EF601E7C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8C568A64-3D62-4146-9801-A5F0A89C5214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A055FD42-A85D-4A32-9F2B-4CE37E82FDD8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B92A6F7B-AA3E-4998-8D48-0DEC2ED8C12E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8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C7687CB-4D3C-4A2F-A44D-09DCE98FF9CB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8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C68038D-E24F-4170-AC53-F5EEA46E2DAE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8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4F84BEC-9639-432B-9B12-36506DE943B9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8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774C4CE-8B78-437C-9A91-8A89E4C161D0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5926CEB-6686-4C65-896E-C34A594680FF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8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EDF30A2-CD7E-453F-A28B-53BDC57F5C15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8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415A082-8B3A-473E-9711-82641CC7737D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8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B998F71-D9AA-41F1-B035-D18DFE7C77D5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8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0686FA36-5535-4A74-8094-E24C6FD1F1C2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8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FB808A69-8013-4567-A981-6894314077A2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8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2CC8800-02FA-4BBC-983A-69EE0C49553F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8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21AE1CB-0133-4AED-8589-A48C33CF2832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8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B1A069F-D8AE-4843-945C-12BB931AD364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8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5FBCAECB-446E-4A29-9CBC-0B8C53B80E98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8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367EFF0-BE42-4AA5-8A0D-E6D4D705F5A8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E1FF516-ADB4-45E7-9A92-ED11C0376704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8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F2D1A379-8045-4519-AF44-40463FA9C9EE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8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9C1AD21-3400-4582-9C0E-21592B03686B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8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2E3C18C-335D-47B4-BCA7-ED7288839612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8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16F5A0D-7DE4-411C-8572-D83E9581E579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8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6C5953D-D7D8-4475-82E8-5B1FEBB7205E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54</a:t>
            </a:fld>
            <a:endParaRPr lang="en-US" altLang="en-US" sz="18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A279C2A-E007-448C-8555-0E965D1938FA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55</a:t>
            </a:fld>
            <a:endParaRPr lang="en-US" altLang="en-US" sz="18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B52CE392-034A-4465-9E1C-55762D1FE840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56</a:t>
            </a:fld>
            <a:endParaRPr lang="en-US" altLang="en-US" sz="18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4357379-AEF6-4AA8-B9C6-272D7E71D486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57</a:t>
            </a:fld>
            <a:endParaRPr lang="en-US" altLang="en-US" sz="18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5BD6640F-4DB1-4A7F-8FC0-8A08F1C17EAF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58</a:t>
            </a:fld>
            <a:endParaRPr lang="en-US" altLang="en-US" sz="18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F19A7E1-AED5-4021-9D5F-6A7CCA963C80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59</a:t>
            </a:fld>
            <a:endParaRPr lang="en-US" altLang="en-US"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5976CEE9-FAD6-4225-BC15-C044AE97B769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8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6840958-CB95-4549-8B1C-C5C6554710F4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60</a:t>
            </a:fld>
            <a:endParaRPr lang="en-US" altLang="en-US" sz="18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DE5AEE5-23FD-4EAF-B4E6-A375DDF3A5B3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61</a:t>
            </a:fld>
            <a:endParaRPr lang="en-US" altLang="en-US" sz="18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87D4A08C-4490-429E-AC4C-A8EFBB2F84BD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62</a:t>
            </a:fld>
            <a:endParaRPr lang="en-US" altLang="en-US" sz="18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DECF652-F0EA-4D23-8AC7-42CEA6B85F81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63</a:t>
            </a:fld>
            <a:endParaRPr lang="en-US" altLang="en-US" sz="18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FD6E2C8D-E9CC-4BAA-A0EF-BAC23E34E024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64</a:t>
            </a:fld>
            <a:endParaRPr lang="en-US" altLang="en-US" sz="180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243A67D-2B1E-49FF-A041-F12405494704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65</a:t>
            </a:fld>
            <a:endParaRPr lang="en-US" altLang="en-US" sz="18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8B9934EC-17FC-43BA-8F5E-09E76DF8C4EC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66</a:t>
            </a:fld>
            <a:endParaRPr lang="en-US" altLang="en-US" sz="18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82A54CA4-8B48-41DD-B7EB-24D8ACEDC524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67</a:t>
            </a:fld>
            <a:endParaRPr lang="en-US" altLang="en-US" sz="18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074A09BA-8BB6-4E84-8B23-8A884011AB13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68</a:t>
            </a:fld>
            <a:endParaRPr lang="en-US" altLang="en-US" sz="180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BD60A09D-300E-463C-B058-5A665CDA0980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69</a:t>
            </a:fld>
            <a:endParaRPr lang="en-US" altLang="en-US"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1652C3D-3C22-472F-BA1C-B78192AC648F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80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7B53B73-4926-4385-9AA9-39C2AFC5F40E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70</a:t>
            </a:fld>
            <a:endParaRPr lang="en-US" altLang="en-US" sz="18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ECA0035-FCEE-4001-BD5D-9506CA74E81D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71</a:t>
            </a:fld>
            <a:endParaRPr lang="en-US" altLang="en-US" sz="180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81DEC4E-235D-4750-80BC-08D237E002A7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72</a:t>
            </a:fld>
            <a:endParaRPr lang="en-US" altLang="en-US" sz="180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225A9F3-21F3-4AAB-ADD7-7D8F0B9702B6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73</a:t>
            </a:fld>
            <a:endParaRPr lang="en-US" altLang="en-US" sz="18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C0A38F-D314-40F6-ADAE-A0386C44DC2B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74</a:t>
            </a:fld>
            <a:endParaRPr lang="en-US" altLang="en-US" sz="180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F44280E-6E23-4E6C-A18E-FA97FD3B8D39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75</a:t>
            </a:fld>
            <a:endParaRPr lang="en-US" altLang="en-US" sz="18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8F18628C-6FC6-4437-B13B-81C46CC0022F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76</a:t>
            </a:fld>
            <a:endParaRPr lang="en-US" altLang="en-US" sz="180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F5EF7E3-AC40-4BD7-B4E0-92655A0F1D00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77</a:t>
            </a:fld>
            <a:endParaRPr lang="en-US" altLang="en-US" sz="18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4FF4ED-CE4B-45ED-947A-FAF20F67F196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78</a:t>
            </a:fld>
            <a:endParaRPr lang="en-US" altLang="en-US" sz="180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8EF68C3C-5847-4C3A-9C5B-9A5070345486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79</a:t>
            </a:fld>
            <a:endParaRPr lang="en-US" altLang="en-US" sz="1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8E45AB9-FCAB-4B21-80C6-BB9CF35261FA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80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05C652C-1914-43C5-8093-4534E20AAE0D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80</a:t>
            </a:fld>
            <a:endParaRPr lang="en-US" altLang="en-US" sz="180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AC4A8556-62C7-4C30-B413-FDB510C82C9B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81</a:t>
            </a:fld>
            <a:endParaRPr lang="en-US" altLang="en-US" sz="180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CC1FF28-50AA-4536-AFC5-4A7B47A16360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82</a:t>
            </a:fld>
            <a:endParaRPr lang="en-US" altLang="en-US" sz="18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896C0BCE-4D76-4187-A442-88345DCE0E16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83</a:t>
            </a:fld>
            <a:endParaRPr lang="en-US" altLang="en-US" sz="180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E10F338-241D-4979-96BE-6CBAFDFE48D4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84</a:t>
            </a:fld>
            <a:endParaRPr lang="en-US" altLang="en-US" sz="180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57AE61DB-64DD-44C8-B8F6-C735A55BF7B0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85</a:t>
            </a:fld>
            <a:endParaRPr lang="en-US" altLang="en-US" sz="180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CE0A536-563B-4324-B23A-A1430C48419E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86</a:t>
            </a:fld>
            <a:endParaRPr lang="en-US" altLang="en-US" sz="180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3EB22C0-75CF-41CB-AC5A-2EFB2BE0DB49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87</a:t>
            </a:fld>
            <a:endParaRPr lang="en-US" altLang="en-US" sz="180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87C53577-E0F7-46E8-9EF9-3400D64FA844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88</a:t>
            </a:fld>
            <a:endParaRPr lang="en-US" altLang="en-US" sz="180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5AA81958-89E5-4CE5-BF2A-24FD741C1DCB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89</a:t>
            </a:fld>
            <a:endParaRPr lang="en-US" altLang="en-US"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6CFA867-7AE2-49A1-9F2E-FDE61BDF9D75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80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54D71389-D395-4764-BE51-5669AD033180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90</a:t>
            </a:fld>
            <a:endParaRPr lang="en-US" altLang="en-US" sz="180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6F34A54-7E7D-479C-BBB2-9208A46E3A41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91</a:t>
            </a:fld>
            <a:endParaRPr lang="en-US" altLang="en-US" sz="180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83325EE7-1016-46BD-ABAB-C456FF76C11D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92</a:t>
            </a:fld>
            <a:endParaRPr lang="en-US" altLang="en-US" sz="180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7E5E771-DA5B-4656-B643-28C5E47338DE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93</a:t>
            </a:fld>
            <a:endParaRPr lang="en-US" altLang="en-US" sz="180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F093FA9-E665-4662-8536-09DCD838CD92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94</a:t>
            </a:fld>
            <a:endParaRPr lang="en-US" altLang="en-US" sz="180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0BCEF015-E2CD-49D4-B665-8E5CADFFD445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95</a:t>
            </a:fld>
            <a:endParaRPr lang="en-US" altLang="en-US" sz="180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E4CCF3B-5FBB-4B42-A715-AB357CB51588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96</a:t>
            </a:fld>
            <a:endParaRPr lang="en-US" altLang="en-US" sz="180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FB1779A9-4BBA-4346-8A38-980872E91053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97</a:t>
            </a:fld>
            <a:endParaRPr lang="en-US" altLang="en-US" sz="180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0347909F-7D64-4F66-BFA3-238997D44DDD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98</a:t>
            </a:fld>
            <a:endParaRPr lang="en-US" altLang="en-US" sz="180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88AE6ADD-A59B-4D8A-AAFC-2E050861D0AB}" type="slidenum">
              <a:rPr lang="en-US" altLang="en-US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99</a:t>
            </a:fld>
            <a:endParaRPr lang="en-US" altLang="en-US"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</TotalTime>
  <Words>149</Words>
  <Application>Microsoft Office PowerPoint</Application>
  <PresentationFormat>On-screen Show (4:3)</PresentationFormat>
  <Paragraphs>146</Paragraphs>
  <Slides>146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146</vt:i4>
      </vt:variant>
    </vt:vector>
  </HeadingPairs>
  <TitlesOfParts>
    <vt:vector size="14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Webber</dc:creator>
  <cp:lastModifiedBy>HE</cp:lastModifiedBy>
  <cp:revision>11</cp:revision>
  <dcterms:created xsi:type="dcterms:W3CDTF">2017-05-04T15:38:41Z</dcterms:created>
  <dcterms:modified xsi:type="dcterms:W3CDTF">2017-05-05T21:28:20Z</dcterms:modified>
</cp:coreProperties>
</file>