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ppt/tags/tag5.xml" ContentType="application/vnd.openxmlformats-officedocument.presentationml.tags+xml"/>
  <Override PartName="/ppt/notesSlides/notesSlide24.xml" ContentType="application/vnd.openxmlformats-officedocument.presentationml.notesSlide+xml"/>
  <Override PartName="/ppt/tags/tag6.xml" ContentType="application/vnd.openxmlformats-officedocument.presentationml.tags+xml"/>
  <Override PartName="/ppt/notesSlides/notesSlide25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61" r:id="rId5"/>
    <p:sldId id="265" r:id="rId6"/>
    <p:sldId id="262" r:id="rId7"/>
    <p:sldId id="277" r:id="rId8"/>
    <p:sldId id="267" r:id="rId9"/>
    <p:sldId id="280" r:id="rId10"/>
    <p:sldId id="272" r:id="rId11"/>
    <p:sldId id="274" r:id="rId12"/>
    <p:sldId id="263" r:id="rId13"/>
    <p:sldId id="264" r:id="rId14"/>
    <p:sldId id="270" r:id="rId15"/>
    <p:sldId id="269" r:id="rId16"/>
    <p:sldId id="271" r:id="rId17"/>
    <p:sldId id="279" r:id="rId18"/>
    <p:sldId id="273" r:id="rId19"/>
    <p:sldId id="320" r:id="rId20"/>
    <p:sldId id="325" r:id="rId21"/>
    <p:sldId id="327" r:id="rId22"/>
    <p:sldId id="348" r:id="rId23"/>
    <p:sldId id="351" r:id="rId24"/>
    <p:sldId id="353" r:id="rId25"/>
    <p:sldId id="354" r:id="rId26"/>
    <p:sldId id="355" r:id="rId27"/>
    <p:sldId id="356" r:id="rId28"/>
    <p:sldId id="357" r:id="rId2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2"/>
    <p:restoredTop sz="74273"/>
  </p:normalViewPr>
  <p:slideViewPr>
    <p:cSldViewPr snapToGrid="0" snapToObjects="1">
      <p:cViewPr>
        <p:scale>
          <a:sx n="70" d="100"/>
          <a:sy n="70" d="100"/>
        </p:scale>
        <p:origin x="-810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33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2F6CDA8-4F5D-4E1E-9C8D-17D63D9C97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Header Placeholder 1"/>
          <p:cNvSpPr txBox="1">
            <a:spLocks/>
          </p:cNvSpPr>
          <p:nvPr/>
        </p:nvSpPr>
        <p:spPr>
          <a:xfrm>
            <a:off x="0" y="360363"/>
            <a:ext cx="6856413" cy="6588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10 years of Evidence </a:t>
            </a:r>
            <a:r>
              <a:rPr lang="mr-IN" b="1" dirty="0"/>
              <a:t>–</a:t>
            </a:r>
            <a:r>
              <a:rPr lang="en-US" b="1" dirty="0"/>
              <a:t> </a:t>
            </a:r>
            <a:r>
              <a:rPr lang="en-US" b="1" dirty="0" smtClean="0"/>
              <a:t>From </a:t>
            </a:r>
            <a:r>
              <a:rPr lang="en-US" b="1" dirty="0"/>
              <a:t>Information to Implementation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Prof. Heather Loveday, University of West London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Broadcast live from the 2017 Infection Prevention Society conference</a:t>
            </a:r>
            <a:endParaRPr lang="en-US" b="1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8145463"/>
            <a:ext cx="6858000" cy="4572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A Webber Training Teleclass</a:t>
            </a:r>
          </a:p>
          <a:p>
            <a:pPr>
              <a:defRPr/>
            </a:pPr>
            <a:r>
              <a:rPr lang="en-US"/>
              <a:t>www.webbertraining.com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0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6AA2E33-A7D9-4E26-9B7E-A661D7DD8AE2}" type="datetimeFigureOut">
              <a:rPr lang="en-US"/>
              <a:pPr/>
              <a:t>9/22/2017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B341879-2FE6-4A3D-B105-61FF2A1282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69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0C97159-02A8-40B0-B57F-170A77C6862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A7796C1-CD96-423D-8548-4375DA697092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4A0F275-1654-41A9-AC92-B6E7B7D08BB9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08EAAC1-35C4-4033-9952-DA8571A39683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9822390-9ED9-4252-A498-DBDB60101B6F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8947770-AE31-4DD6-BC02-6F45F1092058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356F4EB-994A-430F-B080-D928EDFAC044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BE863B9-9793-4FA0-BF85-DDAE6A2B464F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9874C90-FC3D-4711-BFE1-EC8ED91DE0C1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0F66F46-9FDE-4C32-81DA-B06550C05C22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3AACDE1-8D8D-4DB1-82E3-8501454F358A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89B5E6C-3583-42F7-AA9D-B740982DBB8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393DC0-CBED-4DF5-B0B9-340F82B71EC6}" type="slidenum">
              <a:rPr lang="en-GB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C7BDC67-44F1-428D-8A11-FAAB5084662A}" type="slidenum">
              <a:rPr lang="en-GB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E1AE23E-EDB0-432E-9F4D-977BC684E8B7}" type="slidenum">
              <a:rPr lang="en-GB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8CDA354-702D-4A17-A812-1864BF883B00}" type="slidenum">
              <a:rPr lang="en-GB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62A4BB0-435C-4375-B8AB-82371741EF58}" type="slidenum">
              <a:rPr lang="en-GB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96E2651-882B-4267-84B1-DD1FB03B2B5D}" type="slidenum">
              <a:rPr lang="en-GB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077176D-F9FA-4244-91A8-1E16FA9CCA8A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EA523BE-06C2-434E-B064-3FFBFCD1AE50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EF5C2E1-6B45-4EC7-9533-5BA9EB9BB9A6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EC6C143-295D-4B3B-9365-4662C6E0D2A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F1F7D75-1A73-4218-BDBC-03C7D07E32F5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CA1B7FF-74B1-4DE3-8EB8-39D45CFEFB4D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D11D546-3D47-412C-A3AC-BA6816E54F7A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DF5394-337A-4F84-B7F9-949A633A5CFB}" type="datetimeFigureOut">
              <a:rPr lang="en-US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0C9E7-C189-4396-87F3-4F5C1F29C9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5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399EFB-75CF-44D9-9C54-D4B6A104F8A2}" type="datetimeFigureOut">
              <a:rPr lang="en-US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69FEE-8017-4BE0-8401-6B94D580E7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1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023003-C405-48EE-B6AC-439A7F85D404}" type="datetimeFigureOut">
              <a:rPr lang="en-US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B553E-ECD2-4D09-97F3-87BFBBFD6F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0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F2CA6-40C8-4FB0-A36E-8FDE40595897}" type="datetimeFigureOut">
              <a:rPr lang="en-US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03319-1112-45FD-AED4-98D8D97782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6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F1D54-67EE-4E2A-A3F4-9153793C96D5}" type="datetimeFigureOut">
              <a:rPr lang="en-US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C8E23-E32D-440C-A45A-0F7F3ED80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D806E8-6B49-4CA8-AC4B-21A88AB3C799}" type="datetimeFigureOut">
              <a:rPr lang="en-US"/>
              <a:pPr/>
              <a:t>9/22/2017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25818-EFCB-4A66-8E0D-86A3E8BE41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9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1F873-0682-473A-A6F3-9B0668F6D680}" type="datetimeFigureOut">
              <a:rPr lang="en-US"/>
              <a:pPr/>
              <a:t>9/22/2017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69A8A-36AD-4DD3-B117-0BA3BBBF7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0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3BAB42-082F-462E-9DC0-50157769EDCF}" type="datetimeFigureOut">
              <a:rPr lang="en-US"/>
              <a:pPr/>
              <a:t>9/22/2017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4C708-489D-4C5E-9F2D-BD016197A8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7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3A38D8-849A-4C24-BD81-FF49AA5DD626}" type="datetimeFigureOut">
              <a:rPr lang="en-US"/>
              <a:pPr/>
              <a:t>9/22/2017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9045B-B429-48E2-A6E9-DF3AEFEE20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3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AFBF27-5CFF-4CE2-9459-11A7D1A98B82}" type="datetimeFigureOut">
              <a:rPr lang="en-US"/>
              <a:pPr/>
              <a:t>9/22/2017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75FFF-A649-4213-8D5C-D3B0AA1B8A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6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09CD7-6D08-4DE3-B224-C2AFBE30772E}" type="datetimeFigureOut">
              <a:rPr lang="en-US"/>
              <a:pPr/>
              <a:t>9/22/2017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B2A93-C307-4953-A17E-3BE5C925D9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5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5F93A99-CCB4-4631-9AC0-4B9448C08EA2}" type="datetimeFigureOut">
              <a:rPr lang="en-US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71EDF88-5CEE-4130-8FBB-343B3A7214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119063"/>
            <a:ext cx="8742362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677400" y="6035675"/>
          <a:ext cx="7451725" cy="822960"/>
        </p:xfrm>
        <a:graphic>
          <a:graphicData uri="http://schemas.openxmlformats.org/drawingml/2006/table">
            <a:tbl>
              <a:tblPr/>
              <a:tblGrid>
                <a:gridCol w="745172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1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25</Words>
  <Application>Microsoft Office PowerPoint</Application>
  <PresentationFormat>Custom</PresentationFormat>
  <Paragraphs>26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Arial</vt:lpstr>
      <vt:lpstr>Calibri Light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years of Evidence – from Information to Implementation</dc:title>
  <dc:creator>Microsoft Office User</dc:creator>
  <cp:lastModifiedBy>HP</cp:lastModifiedBy>
  <cp:revision>56</cp:revision>
  <cp:lastPrinted>2017-09-20T06:43:43Z</cp:lastPrinted>
  <dcterms:created xsi:type="dcterms:W3CDTF">2017-09-15T13:33:50Z</dcterms:created>
  <dcterms:modified xsi:type="dcterms:W3CDTF">2017-09-22T19:47:38Z</dcterms:modified>
</cp:coreProperties>
</file>