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262" r:id="rId2"/>
    <p:sldId id="260" r:id="rId3"/>
    <p:sldId id="263" r:id="rId4"/>
    <p:sldId id="264" r:id="rId5"/>
    <p:sldId id="322" r:id="rId6"/>
    <p:sldId id="348" r:id="rId7"/>
    <p:sldId id="324" r:id="rId8"/>
    <p:sldId id="325" r:id="rId9"/>
    <p:sldId id="326" r:id="rId10"/>
    <p:sldId id="327" r:id="rId11"/>
    <p:sldId id="328" r:id="rId12"/>
    <p:sldId id="329" r:id="rId13"/>
    <p:sldId id="349" r:id="rId14"/>
    <p:sldId id="334" r:id="rId15"/>
    <p:sldId id="335" r:id="rId16"/>
    <p:sldId id="336" r:id="rId17"/>
    <p:sldId id="337" r:id="rId18"/>
    <p:sldId id="338" r:id="rId19"/>
    <p:sldId id="339" r:id="rId20"/>
    <p:sldId id="340" r:id="rId21"/>
    <p:sldId id="341" r:id="rId22"/>
    <p:sldId id="343" r:id="rId23"/>
    <p:sldId id="345" r:id="rId24"/>
    <p:sldId id="346" r:id="rId25"/>
    <p:sldId id="347" r:id="rId26"/>
    <p:sldId id="350" r:id="rId27"/>
    <p:sldId id="319" r:id="rId28"/>
    <p:sldId id="313" r:id="rId29"/>
    <p:sldId id="314" r:id="rId30"/>
    <p:sldId id="316" r:id="rId31"/>
    <p:sldId id="317" r:id="rId32"/>
    <p:sldId id="320" r:id="rId33"/>
    <p:sldId id="330" r:id="rId34"/>
    <p:sldId id="331" r:id="rId35"/>
    <p:sldId id="332" r:id="rId36"/>
    <p:sldId id="321" r:id="rId37"/>
    <p:sldId id="351" r:id="rId38"/>
    <p:sldId id="352" r:id="rId39"/>
    <p:sldId id="353" r:id="rId40"/>
    <p:sldId id="277" r:id="rId41"/>
    <p:sldId id="354" r:id="rId42"/>
    <p:sldId id="355" r:id="rId43"/>
  </p:sldIdLst>
  <p:sldSz cx="9144000" cy="6858000" type="screen4x3"/>
  <p:notesSz cx="6858000" cy="9144000"/>
  <p:custDataLst>
    <p:tags r:id="rId46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1C6"/>
    <a:srgbClr val="041C3E"/>
    <a:srgbClr val="0A4C8B"/>
    <a:srgbClr val="93BBE3"/>
    <a:srgbClr val="2789CA"/>
    <a:srgbClr val="0091D1"/>
    <a:srgbClr val="64A3D7"/>
    <a:srgbClr val="005A9B"/>
    <a:srgbClr val="C2280F"/>
    <a:srgbClr val="0B60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33"/>
    <p:restoredTop sz="93539"/>
  </p:normalViewPr>
  <p:slideViewPr>
    <p:cSldViewPr>
      <p:cViewPr>
        <p:scale>
          <a:sx n="100" d="100"/>
          <a:sy n="100" d="100"/>
        </p:scale>
        <p:origin x="-1710" y="-3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9" d="100"/>
          <a:sy n="89" d="100"/>
        </p:scale>
        <p:origin x="2248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-1" y="216024"/>
            <a:ext cx="6856413" cy="6835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pitchFamily="-1" charset="0"/>
                <a:ea typeface="Arial" pitchFamily="-1" charset="0"/>
                <a:cs typeface="Arial" pitchFamily="-1" charset="0"/>
              </a:defRPr>
            </a:lvl1pPr>
          </a:lstStyle>
          <a:p>
            <a:pPr algn="ctr">
              <a:defRPr/>
            </a:pPr>
            <a:r>
              <a:rPr lang="en-US" b="1" dirty="0" smtClean="0"/>
              <a:t>Genetic Analysis of Organisms Isolated From the ICU</a:t>
            </a:r>
          </a:p>
          <a:p>
            <a:pPr algn="ctr">
              <a:defRPr/>
            </a:pPr>
            <a:r>
              <a:rPr lang="en-US" b="1" dirty="0" smtClean="0"/>
              <a:t>Prof. Slade Jensen, Western Sidney University, Australia</a:t>
            </a:r>
            <a:br>
              <a:rPr lang="en-US" b="1" dirty="0" smtClean="0"/>
            </a:br>
            <a:r>
              <a:rPr lang="en-US" b="1" dirty="0" smtClean="0"/>
              <a:t>A Webber Training Teleclass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388424"/>
            <a:ext cx="6856412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pitchFamily="-1" charset="0"/>
                <a:ea typeface="Arial" pitchFamily="-1" charset="0"/>
                <a:cs typeface="Arial" pitchFamily="-1" charset="0"/>
              </a:defRPr>
            </a:lvl1pPr>
          </a:lstStyle>
          <a:p>
            <a:pPr algn="ctr">
              <a:defRPr/>
            </a:pPr>
            <a:r>
              <a:rPr lang="en-US" b="1" dirty="0" smtClean="0"/>
              <a:t>Hosted by Paul Webber  </a:t>
            </a:r>
            <a:r>
              <a:rPr lang="en-US" b="1" dirty="0" err="1" smtClean="0"/>
              <a:t>paul@webbertraining.com</a:t>
            </a:r>
            <a:endParaRPr lang="en-US" b="1" dirty="0" smtClean="0"/>
          </a:p>
          <a:p>
            <a:pPr algn="ctr">
              <a:defRPr/>
            </a:pPr>
            <a:r>
              <a:rPr lang="en-US" b="1" dirty="0" err="1" smtClean="0"/>
              <a:t>www.webbertraining.com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131C879-D6BB-AE43-BE17-B4F729DB8D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17493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5BA490B-236B-5141-B1A0-2B12735841AE}" type="datetime1">
              <a:rPr lang="en-US" altLang="en-US"/>
              <a:pPr>
                <a:defRPr/>
              </a:pPr>
              <a:t>4/25/2018</a:t>
            </a:fld>
            <a:endParaRPr lang="en-AU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AU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A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26ADFC4-CBCD-404E-981E-68D7851DC6A3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2159383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" charset="-128"/>
        <a:cs typeface="ＭＳ Ｐゴシック" pitchFamily="-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6ADFC4-CBCD-404E-981E-68D7851DC6A3}" type="slidenum">
              <a:rPr lang="en-AU" altLang="en-US" smtClean="0"/>
              <a:pPr>
                <a:defRPr/>
              </a:pPr>
              <a:t>1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987798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SS bg 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0363"/>
            <a:ext cx="9144000" cy="649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9727"/>
            <a:ext cx="7772400" cy="829790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Myriad Pro"/>
                <a:cs typeface="Myriad Pro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71133"/>
            <a:ext cx="6400800" cy="786059"/>
          </a:xfrm>
        </p:spPr>
        <p:txBody>
          <a:bodyPr/>
          <a:lstStyle>
            <a:lvl1pPr marL="0" indent="0" algn="ctr">
              <a:buNone/>
              <a:defRPr b="0" i="0">
                <a:solidFill>
                  <a:schemeClr val="bg1"/>
                </a:solidFill>
                <a:latin typeface="Myriad Pro"/>
                <a:cs typeface="Myriad Pro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AU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Myriad Pro" panose="020B0503030403020204" pitchFamily="34" charset="0"/>
              </a:defRPr>
            </a:lvl1pPr>
          </a:lstStyle>
          <a:p>
            <a:pPr>
              <a:defRPr/>
            </a:pPr>
            <a:fld id="{55EB9DF8-981A-9442-9247-CE69C6A8969A}" type="datetime1">
              <a:rPr lang="en-AU" altLang="en-US" smtClean="0"/>
              <a:t>25/04/2018</a:t>
            </a:fld>
            <a:endParaRPr lang="en-AU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yriad Pro"/>
                <a:cs typeface="Myriad Pro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 smtClean="0">
                <a:latin typeface="Myriad Pro" panose="020B0503030403020204" pitchFamily="34" charset="0"/>
              </a:defRPr>
            </a:lvl1pPr>
          </a:lstStyle>
          <a:p>
            <a:pPr>
              <a:defRPr/>
            </a:pPr>
            <a:fld id="{40B64C3E-B91A-574B-B9B4-8E25DA71BD0A}" type="slidenum">
              <a:rPr lang="en-AU" altLang="en-US" smtClean="0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934871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Seminar series log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5300663"/>
            <a:ext cx="1593850" cy="125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b="1" i="0">
                <a:solidFill>
                  <a:srgbClr val="0081C6"/>
                </a:solidFill>
                <a:latin typeface="Myriad Pro"/>
                <a:cs typeface="Myriad Pro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0" i="0">
                <a:solidFill>
                  <a:srgbClr val="0081C6"/>
                </a:solidFill>
                <a:latin typeface="Myriad Pro"/>
                <a:cs typeface="Myriad Pro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 b="0" i="0">
                <a:solidFill>
                  <a:srgbClr val="0081C6"/>
                </a:solidFill>
                <a:latin typeface="Myriad Pro Light"/>
                <a:cs typeface="Myriad Pro Light"/>
              </a:defRPr>
            </a:lvl1pPr>
            <a:lvl2pPr>
              <a:defRPr sz="2000" b="0" i="0">
                <a:solidFill>
                  <a:srgbClr val="0081C6"/>
                </a:solidFill>
                <a:latin typeface="Myriad Pro Light"/>
                <a:cs typeface="Myriad Pro Light"/>
              </a:defRPr>
            </a:lvl2pPr>
            <a:lvl3pPr>
              <a:defRPr sz="1800" b="0" i="0">
                <a:solidFill>
                  <a:srgbClr val="0081C6"/>
                </a:solidFill>
                <a:latin typeface="Myriad Pro Light"/>
                <a:cs typeface="Myriad Pro Light"/>
              </a:defRPr>
            </a:lvl3pPr>
            <a:lvl4pPr>
              <a:defRPr sz="1600" b="0" i="0">
                <a:solidFill>
                  <a:srgbClr val="0081C6"/>
                </a:solidFill>
                <a:latin typeface="Myriad Pro Light"/>
                <a:cs typeface="Myriad Pro Light"/>
              </a:defRPr>
            </a:lvl4pPr>
            <a:lvl5pPr>
              <a:defRPr sz="1600" b="0" i="0">
                <a:solidFill>
                  <a:srgbClr val="0081C6"/>
                </a:solidFill>
                <a:latin typeface="Myriad Pro Light"/>
                <a:cs typeface="Myriad Pro Ligh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0" i="0">
                <a:solidFill>
                  <a:srgbClr val="0081C6"/>
                </a:solidFill>
                <a:latin typeface="Myriad Pro"/>
                <a:cs typeface="Myriad Pro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 b="0" i="0">
                <a:solidFill>
                  <a:srgbClr val="0081C6"/>
                </a:solidFill>
                <a:latin typeface="Myriad Pro Light"/>
                <a:cs typeface="Myriad Pro Light"/>
              </a:defRPr>
            </a:lvl1pPr>
            <a:lvl2pPr>
              <a:defRPr sz="2000" b="0" i="0">
                <a:solidFill>
                  <a:srgbClr val="0081C6"/>
                </a:solidFill>
                <a:latin typeface="Myriad Pro Light"/>
                <a:cs typeface="Myriad Pro Light"/>
              </a:defRPr>
            </a:lvl2pPr>
            <a:lvl3pPr>
              <a:defRPr sz="1800" b="0" i="0">
                <a:solidFill>
                  <a:srgbClr val="0081C6"/>
                </a:solidFill>
                <a:latin typeface="Myriad Pro Light"/>
                <a:cs typeface="Myriad Pro Light"/>
              </a:defRPr>
            </a:lvl3pPr>
            <a:lvl4pPr>
              <a:defRPr sz="1600" b="0" i="0">
                <a:solidFill>
                  <a:srgbClr val="0081C6"/>
                </a:solidFill>
                <a:latin typeface="Myriad Pro Light"/>
                <a:cs typeface="Myriad Pro Light"/>
              </a:defRPr>
            </a:lvl4pPr>
            <a:lvl5pPr>
              <a:defRPr sz="1600" b="0" i="0">
                <a:solidFill>
                  <a:srgbClr val="0081C6"/>
                </a:solidFill>
                <a:latin typeface="Myriad Pro Light"/>
                <a:cs typeface="Myriad Pro Ligh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308725"/>
            <a:ext cx="2895600" cy="365125"/>
          </a:xfrm>
        </p:spPr>
        <p:txBody>
          <a:bodyPr/>
          <a:lstStyle>
            <a:lvl1pPr>
              <a:defRPr b="0" i="0">
                <a:solidFill>
                  <a:srgbClr val="0081C6"/>
                </a:solidFill>
                <a:latin typeface="Myriad Pro"/>
                <a:cs typeface="Myriad Pro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68313" y="6308725"/>
            <a:ext cx="2349500" cy="365125"/>
          </a:xfrm>
        </p:spPr>
        <p:txBody>
          <a:bodyPr/>
          <a:lstStyle>
            <a:lvl1pPr algn="l">
              <a:defRPr smtClean="0">
                <a:solidFill>
                  <a:srgbClr val="0081C6"/>
                </a:solidFill>
                <a:latin typeface="Myriad Pro" panose="020B0503030403020204" pitchFamily="34" charset="0"/>
              </a:defRPr>
            </a:lvl1pPr>
          </a:lstStyle>
          <a:p>
            <a:pPr>
              <a:defRPr/>
            </a:pPr>
            <a:fld id="{9D8671A6-0E22-F14F-BCD2-122644EF76A7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395981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banner.ps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21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Seminar series logo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5300663"/>
            <a:ext cx="1593850" cy="125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224136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Myriad Pro"/>
                <a:cs typeface="Myriad Pro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457200" y="2636911"/>
            <a:ext cx="8229600" cy="3384377"/>
          </a:xfrm>
        </p:spPr>
        <p:txBody>
          <a:bodyPr/>
          <a:lstStyle>
            <a:lvl1pPr>
              <a:defRPr b="0" i="0">
                <a:solidFill>
                  <a:srgbClr val="0081C6"/>
                </a:solidFill>
                <a:latin typeface="Myriad Pro"/>
                <a:cs typeface="Myriad Pro"/>
              </a:defRPr>
            </a:lvl1pPr>
            <a:lvl2pPr>
              <a:defRPr b="0" i="0">
                <a:solidFill>
                  <a:srgbClr val="0081C6"/>
                </a:solidFill>
                <a:latin typeface="Myriad Pro Light"/>
                <a:cs typeface="Myriad Pro Light"/>
              </a:defRPr>
            </a:lvl2pPr>
            <a:lvl3pPr>
              <a:defRPr b="0" i="0">
                <a:solidFill>
                  <a:srgbClr val="0081C6"/>
                </a:solidFill>
                <a:latin typeface="Myriad Pro Light"/>
                <a:cs typeface="Myriad Pro Light"/>
              </a:defRPr>
            </a:lvl3pPr>
            <a:lvl4pPr>
              <a:defRPr b="0" i="0">
                <a:solidFill>
                  <a:srgbClr val="0081C6"/>
                </a:solidFill>
                <a:latin typeface="Myriad Pro Light"/>
                <a:cs typeface="Myriad Pro Light"/>
              </a:defRPr>
            </a:lvl4pPr>
            <a:lvl5pPr>
              <a:defRPr b="0" i="0">
                <a:solidFill>
                  <a:srgbClr val="0081C6"/>
                </a:solidFill>
                <a:latin typeface="Myriad Pro Light"/>
                <a:cs typeface="Myriad Pro Ligh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303963"/>
            <a:ext cx="2895600" cy="365125"/>
          </a:xfrm>
        </p:spPr>
        <p:txBody>
          <a:bodyPr/>
          <a:lstStyle>
            <a:lvl1pPr>
              <a:defRPr b="0" i="0">
                <a:solidFill>
                  <a:srgbClr val="0081C6"/>
                </a:solidFill>
                <a:latin typeface="Myriad Pro"/>
                <a:cs typeface="Myriad Pro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68313" y="6303963"/>
            <a:ext cx="2349500" cy="365125"/>
          </a:xfrm>
        </p:spPr>
        <p:txBody>
          <a:bodyPr/>
          <a:lstStyle>
            <a:lvl1pPr algn="l">
              <a:defRPr smtClean="0">
                <a:solidFill>
                  <a:srgbClr val="0081C6"/>
                </a:solidFill>
                <a:latin typeface="Myriad Pro" panose="020B0503030403020204" pitchFamily="34" charset="0"/>
              </a:defRPr>
            </a:lvl1pPr>
          </a:lstStyle>
          <a:p>
            <a:pPr>
              <a:defRPr/>
            </a:pPr>
            <a:fld id="{A772478B-5EE2-F844-9186-7CF9B8CB286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995201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vertical banne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2014538" cy="661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411760" y="994718"/>
            <a:ext cx="6275040" cy="1143000"/>
          </a:xfrm>
        </p:spPr>
        <p:txBody>
          <a:bodyPr/>
          <a:lstStyle>
            <a:lvl1pPr>
              <a:defRPr b="1" i="0">
                <a:solidFill>
                  <a:srgbClr val="0081C6"/>
                </a:solidFill>
                <a:latin typeface="Myriad Pro"/>
                <a:cs typeface="Myriad Pro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411760" y="2320281"/>
            <a:ext cx="6275040" cy="3484983"/>
          </a:xfrm>
        </p:spPr>
        <p:txBody>
          <a:bodyPr/>
          <a:lstStyle>
            <a:lvl1pPr>
              <a:defRPr b="0" i="0">
                <a:solidFill>
                  <a:srgbClr val="0081C6"/>
                </a:solidFill>
                <a:latin typeface="Myriad Pro Light"/>
                <a:cs typeface="Myriad Pro Light"/>
              </a:defRPr>
            </a:lvl1pPr>
            <a:lvl2pPr>
              <a:defRPr b="0" i="0">
                <a:solidFill>
                  <a:srgbClr val="0081C6"/>
                </a:solidFill>
                <a:latin typeface="Myriad Pro Light"/>
                <a:cs typeface="Myriad Pro Light"/>
              </a:defRPr>
            </a:lvl2pPr>
            <a:lvl3pPr>
              <a:defRPr b="0" i="0">
                <a:solidFill>
                  <a:srgbClr val="0081C6"/>
                </a:solidFill>
                <a:latin typeface="Myriad Pro Light"/>
                <a:cs typeface="Myriad Pro Light"/>
              </a:defRPr>
            </a:lvl3pPr>
            <a:lvl4pPr>
              <a:defRPr b="0" i="0">
                <a:solidFill>
                  <a:srgbClr val="0081C6"/>
                </a:solidFill>
                <a:latin typeface="Myriad Pro Light"/>
                <a:cs typeface="Myriad Pro Light"/>
              </a:defRPr>
            </a:lvl4pPr>
            <a:lvl5pPr>
              <a:defRPr b="0" i="0">
                <a:solidFill>
                  <a:srgbClr val="0081C6"/>
                </a:solidFill>
                <a:latin typeface="Myriad Pro Light"/>
                <a:cs typeface="Myriad Pro Ligh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 i="0">
                <a:solidFill>
                  <a:srgbClr val="0081C6"/>
                </a:solidFill>
                <a:latin typeface="Myriad Pro"/>
                <a:cs typeface="Myriad Pro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>
                <a:solidFill>
                  <a:srgbClr val="0081C6"/>
                </a:solidFill>
                <a:latin typeface="Myriad Pro" panose="020B0503030403020204" pitchFamily="34" charset="0"/>
              </a:defRPr>
            </a:lvl1pPr>
          </a:lstStyle>
          <a:p>
            <a:pPr>
              <a:defRPr/>
            </a:pPr>
            <a:fld id="{02083F9E-FE1C-6242-8441-860BA1A0F1E1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752312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SS bg 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41925"/>
            <a:ext cx="8775700" cy="163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b="1" i="0">
                <a:solidFill>
                  <a:srgbClr val="0081C6"/>
                </a:solidFill>
                <a:latin typeface="Myriad Pro"/>
                <a:cs typeface="Myriad Pro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484983"/>
          </a:xfrm>
        </p:spPr>
        <p:txBody>
          <a:bodyPr/>
          <a:lstStyle>
            <a:lvl1pPr>
              <a:defRPr b="0" i="0">
                <a:solidFill>
                  <a:srgbClr val="0081C6"/>
                </a:solidFill>
                <a:latin typeface="Myriad Pro Light"/>
                <a:cs typeface="Myriad Pro Light"/>
              </a:defRPr>
            </a:lvl1pPr>
            <a:lvl2pPr>
              <a:defRPr b="0" i="0">
                <a:solidFill>
                  <a:srgbClr val="0081C6"/>
                </a:solidFill>
                <a:latin typeface="Myriad Pro Light"/>
                <a:cs typeface="Myriad Pro Light"/>
              </a:defRPr>
            </a:lvl2pPr>
            <a:lvl3pPr>
              <a:defRPr b="0" i="0">
                <a:solidFill>
                  <a:srgbClr val="0081C6"/>
                </a:solidFill>
                <a:latin typeface="Myriad Pro Light"/>
                <a:cs typeface="Myriad Pro Light"/>
              </a:defRPr>
            </a:lvl3pPr>
            <a:lvl4pPr>
              <a:defRPr b="0" i="0">
                <a:solidFill>
                  <a:srgbClr val="0081C6"/>
                </a:solidFill>
                <a:latin typeface="Myriad Pro Light"/>
                <a:cs typeface="Myriad Pro Light"/>
              </a:defRPr>
            </a:lvl4pPr>
            <a:lvl5pPr>
              <a:defRPr b="0" i="0">
                <a:solidFill>
                  <a:srgbClr val="0081C6"/>
                </a:solidFill>
                <a:latin typeface="Myriad Pro Light"/>
                <a:cs typeface="Myriad Pro Ligh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5300663"/>
            <a:ext cx="2895600" cy="365125"/>
          </a:xfrm>
        </p:spPr>
        <p:txBody>
          <a:bodyPr/>
          <a:lstStyle>
            <a:lvl1pPr>
              <a:defRPr b="0" i="0">
                <a:solidFill>
                  <a:srgbClr val="0081C6"/>
                </a:solidFill>
                <a:latin typeface="Myriad Pro"/>
                <a:cs typeface="Myriad Pro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68313" y="5300663"/>
            <a:ext cx="2349500" cy="365125"/>
          </a:xfrm>
        </p:spPr>
        <p:txBody>
          <a:bodyPr/>
          <a:lstStyle>
            <a:lvl1pPr algn="l">
              <a:defRPr smtClean="0">
                <a:solidFill>
                  <a:srgbClr val="0081C6"/>
                </a:solidFill>
                <a:latin typeface="Myriad Pro" panose="020B0503030403020204" pitchFamily="34" charset="0"/>
              </a:defRPr>
            </a:lvl1pPr>
          </a:lstStyle>
          <a:p>
            <a:pPr>
              <a:defRPr/>
            </a:pPr>
            <a:fld id="{B0933702-92E7-4C4F-8095-7F6512FAC9F9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521368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SS bg 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37163"/>
            <a:ext cx="8775700" cy="163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banner faded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21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564904"/>
            <a:ext cx="8280919" cy="1362075"/>
          </a:xfrm>
        </p:spPr>
        <p:txBody>
          <a:bodyPr anchor="t"/>
          <a:lstStyle>
            <a:lvl1pPr algn="l">
              <a:defRPr sz="4000" b="1" i="0" cap="all">
                <a:solidFill>
                  <a:srgbClr val="0081C6"/>
                </a:solidFill>
                <a:latin typeface="Myriad Pro"/>
                <a:cs typeface="Myriad Pro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3645024"/>
            <a:ext cx="8280920" cy="666303"/>
          </a:xfrm>
        </p:spPr>
        <p:txBody>
          <a:bodyPr anchor="b"/>
          <a:lstStyle>
            <a:lvl1pPr marL="0" indent="0">
              <a:buNone/>
              <a:defRPr sz="2000" b="0" i="0">
                <a:solidFill>
                  <a:srgbClr val="0081C6"/>
                </a:solidFill>
                <a:latin typeface="Myriad Pro Light"/>
                <a:cs typeface="Myriad Pro Ligh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5300663"/>
            <a:ext cx="2895600" cy="365125"/>
          </a:xfrm>
        </p:spPr>
        <p:txBody>
          <a:bodyPr/>
          <a:lstStyle>
            <a:lvl1pPr>
              <a:defRPr b="0" i="0">
                <a:solidFill>
                  <a:srgbClr val="0081C6"/>
                </a:solidFill>
                <a:latin typeface="Myriad Pro"/>
                <a:cs typeface="Myriad Pro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68313" y="5300663"/>
            <a:ext cx="2349500" cy="365125"/>
          </a:xfrm>
        </p:spPr>
        <p:txBody>
          <a:bodyPr/>
          <a:lstStyle>
            <a:lvl1pPr algn="l">
              <a:defRPr smtClean="0">
                <a:solidFill>
                  <a:srgbClr val="0081C6"/>
                </a:solidFill>
                <a:latin typeface="Myriad Pro" panose="020B0503030403020204" pitchFamily="34" charset="0"/>
              </a:defRPr>
            </a:lvl1pPr>
          </a:lstStyle>
          <a:p>
            <a:pPr>
              <a:defRPr/>
            </a:pPr>
            <a:fld id="{81764033-343C-4F49-8CCD-EE5ECF7680C3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906108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AU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AU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FFFFFF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E1774F7-C88B-3B4B-968B-F3F5C2AB63BB}" type="datetime1">
              <a:rPr lang="en-AU" altLang="en-US" smtClean="0"/>
              <a:t>25/04/2018</a:t>
            </a:fld>
            <a:endParaRPr lang="en-A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FFFFFF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B55368C-7A26-7F43-B2E5-58FDC1BF494F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" charset="-128"/>
          <a:cs typeface="ＭＳ Ｐゴシック" pitchFamily="-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" charset="-128"/>
          <a:cs typeface="ＭＳ Ｐゴシック" pitchFamily="-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" charset="-128"/>
          <a:cs typeface="ＭＳ Ｐゴシック" pitchFamily="-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" charset="-128"/>
          <a:cs typeface="ＭＳ Ｐゴシック" pitchFamily="-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9000">
              <a:srgbClr val="041C3E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079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65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475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783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9000">
              <a:srgbClr val="041C3E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098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54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46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53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03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85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35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468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4211960" y="476672"/>
            <a:ext cx="0" cy="1296144"/>
          </a:xfrm>
          <a:prstGeom prst="line">
            <a:avLst/>
          </a:prstGeom>
          <a:ln>
            <a:solidFill>
              <a:schemeClr val="bg1">
                <a:alpha val="5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12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972616" y="194596"/>
            <a:ext cx="6120680" cy="1444899"/>
            <a:chOff x="-1188640" y="194596"/>
            <a:chExt cx="6120680" cy="1444899"/>
          </a:xfrm>
        </p:grpSpPr>
        <p:sp>
          <p:nvSpPr>
            <p:cNvPr id="20" name="Title 1"/>
            <p:cNvSpPr txBox="1">
              <a:spLocks/>
            </p:cNvSpPr>
            <p:nvPr/>
          </p:nvSpPr>
          <p:spPr>
            <a:xfrm>
              <a:off x="-1188640" y="194596"/>
              <a:ext cx="6120680" cy="13716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600" kern="1200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2400" dirty="0" smtClean="0">
                  <a:solidFill>
                    <a:srgbClr val="2789CA"/>
                  </a:solidFill>
                  <a:latin typeface="Times New Roman"/>
                  <a:ea typeface="ＭＳ Ｐゴシック" charset="0"/>
                  <a:cs typeface="Times New Roman"/>
                </a:rPr>
                <a:t>Multi-resistant </a:t>
              </a:r>
              <a:r>
                <a:rPr lang="en-GB" sz="2400" i="1" dirty="0" smtClean="0">
                  <a:solidFill>
                    <a:srgbClr val="2789CA"/>
                  </a:solidFill>
                  <a:latin typeface="Times New Roman"/>
                  <a:ea typeface="ＭＳ Ｐゴシック" charset="0"/>
                  <a:cs typeface="Times New Roman"/>
                </a:rPr>
                <a:t>K. </a:t>
              </a:r>
              <a:r>
                <a:rPr lang="en-GB" sz="2400" i="1" dirty="0" err="1" smtClean="0">
                  <a:solidFill>
                    <a:srgbClr val="2789CA"/>
                  </a:solidFill>
                  <a:latin typeface="Times New Roman"/>
                  <a:ea typeface="ＭＳ Ｐゴシック" charset="0"/>
                  <a:cs typeface="Times New Roman"/>
                </a:rPr>
                <a:t>pneumoniae</a:t>
              </a:r>
              <a:r>
                <a:rPr lang="en-GB" sz="2400" dirty="0" smtClean="0">
                  <a:solidFill>
                    <a:srgbClr val="2789CA"/>
                  </a:solidFill>
                  <a:latin typeface="Times New Roman"/>
                  <a:ea typeface="ＭＳ Ｐゴシック" charset="0"/>
                  <a:cs typeface="Times New Roman"/>
                </a:rPr>
                <a:t> </a:t>
              </a:r>
            </a:p>
            <a:p>
              <a:r>
                <a:rPr lang="en-GB" sz="2400" dirty="0" smtClean="0">
                  <a:solidFill>
                    <a:srgbClr val="2789CA"/>
                  </a:solidFill>
                  <a:latin typeface="Times New Roman"/>
                  <a:ea typeface="ＭＳ Ｐゴシック" charset="0"/>
                  <a:cs typeface="Times New Roman"/>
                </a:rPr>
                <a:t>Outbreak</a:t>
              </a:r>
              <a:endParaRPr lang="en-GB" sz="2400" dirty="0">
                <a:solidFill>
                  <a:srgbClr val="2789CA"/>
                </a:solidFill>
                <a:latin typeface="Times New Roman"/>
                <a:ea typeface="ＭＳ Ｐゴシック" charset="0"/>
                <a:cs typeface="Times New Roman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3958964" y="343351"/>
              <a:ext cx="0" cy="1296144"/>
            </a:xfrm>
            <a:prstGeom prst="line">
              <a:avLst/>
            </a:prstGeom>
            <a:ln>
              <a:solidFill>
                <a:srgbClr val="2789CA">
                  <a:alpha val="51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742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21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04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14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9000">
              <a:srgbClr val="041C3E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108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06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55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0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306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57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04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12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67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70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971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96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97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023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21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23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76672"/>
            <a:ext cx="9144000" cy="6381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2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62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4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9000">
              <a:srgbClr val="041C3E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771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94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8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44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4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Custom 2">
      <a:dk1>
        <a:srgbClr val="FFFFFF"/>
      </a:dk1>
      <a:lt1>
        <a:sysClr val="window" lastClr="FFFFFF"/>
      </a:lt1>
      <a:dk2>
        <a:srgbClr val="FFFFFF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16926</TotalTime>
  <Words>6</Words>
  <Application>Microsoft Office PowerPoint</Application>
  <PresentationFormat>On-screen Show (4:3)</PresentationFormat>
  <Paragraphs>3</Paragraphs>
  <Slides>42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Rebecca</dc:creator>
  <cp:lastModifiedBy>Evans, Helen</cp:lastModifiedBy>
  <cp:revision>197</cp:revision>
  <cp:lastPrinted>2018-04-13T00:31:57Z</cp:lastPrinted>
  <dcterms:created xsi:type="dcterms:W3CDTF">2012-01-25T07:31:29Z</dcterms:created>
  <dcterms:modified xsi:type="dcterms:W3CDTF">2018-04-25T20:16:14Z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BD0E19C4-53AB-4B24-8ACB-DD418261D589</vt:lpwstr>
  </property>
  <property fmtid="{D5CDD505-2E9C-101B-9397-08002B2CF9AE}" pid="3" name="ArticulatePath">
    <vt:lpwstr>Genetic Analysis of ICU Organisms Teleclass Slides, Apr.18.18</vt:lpwstr>
  </property>
</Properties>
</file>