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316" r:id="rId57"/>
    <p:sldId id="295" r:id="rId58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6413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 sz="1400"/>
              <a:t>Treatment as Prevention – From Research Hypothesis to Global Policy and Beyond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Prof. Julio Montaner, University of British Columbia</a:t>
            </a:r>
          </a:p>
          <a:p>
            <a:r>
              <a:rPr lang="en-US" alt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/>
              <a:t>Hosted by Bruce Gamage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36612173-3E91-4F13-AC86-F9AEB2042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357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B6EA44A6-8984-47BE-935F-D691BB8DF71E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</a:defRPr>
            </a:lvl1pPr>
          </a:lstStyle>
          <a:p>
            <a:fld id="{97D296F5-E8C2-4BAE-9DF9-F41723F31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261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CA5509-17BA-4C2C-A84A-63584E02715F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8C876-9D34-404D-9186-211A35CDF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5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0A963-9281-4DF6-BFAA-ED31D69CE3C8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96469-2335-4167-9922-9E9B3B715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69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AAED1-466B-4F6C-BBE2-0B4C264D81B7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0C7BE-F2B5-441C-9400-F3F17AC81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8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5A311-F44C-47E7-865E-69F4A3B46D3E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940A-CE41-4D68-8640-31E22184C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8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F906-2DC4-43DA-A726-1898778967D8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A7BE-87A8-4A8C-8A71-85EE22258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61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5D9F2-8867-4702-A497-F664B5CD4650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B108E-97CD-42B7-9710-4590F355C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C3923-21F8-4186-8D52-05A86A287DC6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93CA3-D403-454B-86C2-FFE14AF49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5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0B155-6F8A-4FC7-B8EC-30FE71322469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C3E77-0670-465F-B139-79F798E8D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62E47-6C05-4A60-B508-132B933C26E6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09409-B921-4B1B-A6B5-0324743DE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0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B0C63-762F-44B5-A835-7F547D787582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28A5-2C66-473D-8773-2A93D3D87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7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03D136-C577-4552-A644-4B0B8957735E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FAD1-BB01-4E85-BF3F-EEB7788C2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2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fld id="{F307E676-9F5A-4836-82B1-941788C83EC9}" type="datetime1">
              <a:rPr lang="en-US" altLang="en-US"/>
              <a:pPr/>
              <a:t>12/1/2015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Calibri" pitchFamily="4" charset="0"/>
              </a:defRPr>
            </a:lvl1pPr>
          </a:lstStyle>
          <a:p>
            <a:fld id="{9A29144C-CA4A-40ED-882C-152FF8F051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Slide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368675" y="6477000"/>
            <a:ext cx="242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9pPr>
          </a:lstStyle>
          <a:p>
            <a:pPr algn="ctr"/>
            <a:r>
              <a:rPr lang="en-US" altLang="en-US" sz="1600" b="1"/>
              <a:t>www.webbertraining.com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7418388" y="6488113"/>
            <a:ext cx="1725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9pPr>
          </a:lstStyle>
          <a:p>
            <a:pPr algn="r"/>
            <a:r>
              <a:rPr lang="en-US" altLang="en-US" sz="1600" b="1"/>
              <a:t>December 3, 2015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481263" y="4343400"/>
            <a:ext cx="42243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defRPr>
            </a:lvl9pPr>
          </a:lstStyle>
          <a:p>
            <a:pPr algn="ctr"/>
            <a:r>
              <a:rPr lang="en-US" altLang="en-US" sz="2000" b="1"/>
              <a:t>Hosted by Bruce Gamage</a:t>
            </a:r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/>
              <a:t>Provincial Infection Control Network of BC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lid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lide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0Montaner_Teleclass_TasP_03Dec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lide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lide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lid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Slide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76073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371600"/>
            <a:ext cx="77974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Medium"/>
                <a:ea typeface="+mn-ea"/>
                <a:cs typeface="Avenir Next Medium"/>
              </a:rPr>
              <a:t>JUST  OVER  THE  HORIZON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638800"/>
            <a:ext cx="750168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Medium"/>
                <a:ea typeface="+mn-ea"/>
                <a:cs typeface="Avenir Next Medium"/>
              </a:rPr>
              <a:t>2016 schedule now available ...</a:t>
            </a:r>
            <a:b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Medium"/>
                <a:ea typeface="+mn-ea"/>
                <a:cs typeface="Avenir Next Medium"/>
              </a:rPr>
            </a:b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Medium"/>
                <a:ea typeface="+mn-ea"/>
                <a:cs typeface="Avenir Next Medium"/>
              </a:rPr>
              <a:t>www.webbertraining.com/schedulep1.php</a:t>
            </a:r>
          </a:p>
        </p:txBody>
      </p:sp>
      <p:pic>
        <p:nvPicPr>
          <p:cNvPr id="71685" name="Picture 6" descr="Slide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lide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21</Words>
  <Application>Microsoft Office PowerPoint</Application>
  <PresentationFormat>On-screen Show (4:3)</PresentationFormat>
  <Paragraphs>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WebberTraining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Webber</dc:creator>
  <cp:lastModifiedBy>Helen Evans</cp:lastModifiedBy>
  <cp:revision>20</cp:revision>
  <dcterms:created xsi:type="dcterms:W3CDTF">2015-12-01T13:45:44Z</dcterms:created>
  <dcterms:modified xsi:type="dcterms:W3CDTF">2015-12-01T22:38:13Z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B34DF590-1A53-423D-81A0-4750E737052A</vt:lpwstr>
  </property>
  <property fmtid="{D5CDD505-2E9C-101B-9397-08002B2CF9AE}" pid="3" name="ArticulatePath">
    <vt:lpwstr>HIV Treatment as Prevention Teleclass Slides, Dec.3.15</vt:lpwstr>
  </property>
</Properties>
</file>