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393" r:id="rId2"/>
    <p:sldId id="3459" r:id="rId3"/>
    <p:sldId id="3424" r:id="rId4"/>
    <p:sldId id="3460" r:id="rId5"/>
    <p:sldId id="3423" r:id="rId6"/>
    <p:sldId id="3411" r:id="rId7"/>
    <p:sldId id="3413" r:id="rId8"/>
    <p:sldId id="3414" r:id="rId9"/>
    <p:sldId id="3416" r:id="rId10"/>
    <p:sldId id="3422" r:id="rId11"/>
    <p:sldId id="3415" r:id="rId12"/>
    <p:sldId id="3417" r:id="rId13"/>
    <p:sldId id="3418" r:id="rId14"/>
    <p:sldId id="3419" r:id="rId15"/>
    <p:sldId id="3420" r:id="rId16"/>
    <p:sldId id="3421" r:id="rId17"/>
    <p:sldId id="3427" r:id="rId18"/>
    <p:sldId id="3438" r:id="rId19"/>
    <p:sldId id="3439" r:id="rId20"/>
    <p:sldId id="3441" r:id="rId21"/>
    <p:sldId id="3443" r:id="rId22"/>
    <p:sldId id="3437" r:id="rId23"/>
    <p:sldId id="3442" r:id="rId24"/>
    <p:sldId id="3440" r:id="rId25"/>
    <p:sldId id="3456" r:id="rId26"/>
    <p:sldId id="3457" r:id="rId27"/>
    <p:sldId id="3379" r:id="rId28"/>
    <p:sldId id="3394" r:id="rId29"/>
    <p:sldId id="3401" r:id="rId30"/>
    <p:sldId id="3402" r:id="rId31"/>
    <p:sldId id="3381" r:id="rId32"/>
    <p:sldId id="3396" r:id="rId33"/>
    <p:sldId id="3444" r:id="rId34"/>
    <p:sldId id="3450" r:id="rId35"/>
    <p:sldId id="3451" r:id="rId36"/>
    <p:sldId id="3452" r:id="rId37"/>
    <p:sldId id="3453" r:id="rId38"/>
    <p:sldId id="3454" r:id="rId39"/>
    <p:sldId id="3455" r:id="rId40"/>
    <p:sldId id="3382" r:id="rId41"/>
    <p:sldId id="3397" r:id="rId42"/>
    <p:sldId id="3445" r:id="rId43"/>
    <p:sldId id="3409" r:id="rId44"/>
    <p:sldId id="3410" r:id="rId45"/>
    <p:sldId id="3447" r:id="rId46"/>
    <p:sldId id="3385" r:id="rId47"/>
    <p:sldId id="3399" r:id="rId48"/>
    <p:sldId id="3449" r:id="rId49"/>
    <p:sldId id="3390" r:id="rId50"/>
    <p:sldId id="3391" r:id="rId51"/>
    <p:sldId id="3392" r:id="rId52"/>
    <p:sldId id="3403" r:id="rId53"/>
    <p:sldId id="3404" r:id="rId54"/>
    <p:sldId id="3406" r:id="rId55"/>
    <p:sldId id="3407" r:id="rId56"/>
    <p:sldId id="3408" r:id="rId57"/>
    <p:sldId id="2358" r:id="rId58"/>
    <p:sldId id="2360" r:id="rId59"/>
    <p:sldId id="3463" r:id="rId60"/>
    <p:sldId id="3461" r:id="rId61"/>
    <p:sldId id="3462" r:id="rId62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AAD00C"/>
    <a:srgbClr val="FFFF00"/>
    <a:srgbClr val="0033CC"/>
    <a:srgbClr val="FF0000"/>
    <a:srgbClr val="DDDDDD"/>
    <a:srgbClr val="F8D5AE"/>
    <a:srgbClr val="FFE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2"/>
    <p:restoredTop sz="92343" autoAdjust="0"/>
  </p:normalViewPr>
  <p:slideViewPr>
    <p:cSldViewPr>
      <p:cViewPr>
        <p:scale>
          <a:sx n="80" d="100"/>
          <a:sy n="80" d="100"/>
        </p:scale>
        <p:origin x="-145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008" y="144"/>
      </p:cViewPr>
      <p:guideLst>
        <p:guide orient="horz" pos="5424"/>
        <p:guide pos="37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28600"/>
            <a:ext cx="6856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i="0" dirty="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Hand Hygiene </a:t>
            </a:r>
            <a:r>
              <a:rPr lang="en-US" err="1"/>
              <a:t>Programme</a:t>
            </a:r>
            <a:r>
              <a:rPr lang="en-US"/>
              <a:t> Successes in Member Countries of the INICC</a:t>
            </a:r>
          </a:p>
          <a:p>
            <a:pPr>
              <a:defRPr/>
            </a:pPr>
            <a:r>
              <a:rPr lang="en-US"/>
              <a:t>Dr. Victor Rosenthal, International Nosocomial Infection Control Consortium</a:t>
            </a:r>
          </a:p>
          <a:p>
            <a:pPr>
              <a:defRPr/>
            </a:pPr>
            <a:r>
              <a:rPr lang="en-US"/>
              <a:t>Broadcast live from the 2017 ICPCNC Conference, Auckland</a:t>
            </a: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382000"/>
            <a:ext cx="685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i="0" dirty="0" err="1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Teleclass broadcast sponsored by </a:t>
            </a:r>
            <a:r>
              <a:rPr lang="en-US"/>
              <a:t>Scheulke</a:t>
            </a:r>
            <a:r>
              <a:rPr lang="en-US"/>
              <a:t>  </a:t>
            </a:r>
            <a:r>
              <a:rPr lang="en-US"/>
              <a:t>www.scheulke.com</a:t>
            </a:r>
            <a:endParaRPr lang="en-US"/>
          </a:p>
          <a:p>
            <a:pPr>
              <a:defRPr/>
            </a:pPr>
            <a:r>
              <a:rPr lang="en-US"/>
              <a:t>A Webber Training Teleclass</a:t>
            </a:r>
          </a:p>
          <a:p>
            <a:pPr>
              <a:defRPr/>
            </a:pPr>
            <a:r>
              <a:rPr lang="en-US"/>
              <a:t>www.webbertraining.com</a:t>
            </a: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ea typeface="SimSun" pitchFamily="2" charset="-122"/>
              </a:defRPr>
            </a:lvl1pPr>
          </a:lstStyle>
          <a:p>
            <a:fld id="{EC482C31-8449-4C9D-B817-65E4F6A055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923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IDA bloodstream infections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ea typeface="SimSun" pitchFamily="2" charset="-122"/>
              </a:defRPr>
            </a:lvl1pPr>
          </a:lstStyle>
          <a:p>
            <a:fld id="{47308905-8A04-4062-837B-D37626C40B05}" type="datetime9">
              <a:rPr lang="en-US" altLang="zh-CN"/>
              <a:pPr/>
              <a:t>10/16/2017 8:17:44 AM</a:t>
            </a:fld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Baxter 17012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ea typeface="SimSun" pitchFamily="2" charset="-122"/>
              </a:defRPr>
            </a:lvl1pPr>
          </a:lstStyle>
          <a:p>
            <a:fld id="{6C75DCB4-8829-446E-95BF-3F7725B0E97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6496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42900" indent="-114300" algn="l" rtl="0" eaLnBrk="0" fontAlgn="base" hangingPunct="0">
      <a:spcBef>
        <a:spcPct val="30000"/>
      </a:spcBef>
      <a:spcAft>
        <a:spcPct val="0"/>
      </a:spcAft>
      <a:buChar char="―"/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571500" indent="-1143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800100" indent="-11430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028700" indent="-114300" algn="l" rtl="0" eaLnBrk="0" fontAlgn="base" hangingPunct="0">
      <a:spcBef>
        <a:spcPct val="30000"/>
      </a:spcBef>
      <a:spcAft>
        <a:spcPct val="0"/>
      </a:spcAft>
      <a:buChar char="―"/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i="0" smtClean="0"/>
              <a:t>IDA bloodstream infections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2D50349-9EBD-499E-A516-29BCF5138544}" type="datetime9">
              <a:rPr lang="en-US" altLang="en-US" i="0">
                <a:ea typeface="SimSun" pitchFamily="2" charset="-122"/>
              </a:rPr>
              <a:pPr/>
              <a:t>10/16/2017 8:17:44 AM</a:t>
            </a:fld>
            <a:endParaRPr lang="en-US" altLang="en-US" i="0">
              <a:ea typeface="SimSun" pitchFamily="2" charset="-122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i="0" smtClean="0"/>
              <a:t>Baxter 17012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1000CCB-A9A7-4D79-B67E-CFE68F6D64B0}" type="slidenum">
              <a:rPr lang="en-US" altLang="en-US" i="0">
                <a:ea typeface="SimSun" pitchFamily="2" charset="-122"/>
              </a:rPr>
              <a:pPr/>
              <a:t>1</a:t>
            </a:fld>
            <a:endParaRPr lang="en-US" altLang="en-US" i="0">
              <a:ea typeface="SimSun" pitchFamily="2" charset="-122"/>
            </a:endParaRPr>
          </a:p>
        </p:txBody>
      </p:sp>
      <p:sp>
        <p:nvSpPr>
          <p:cNvPr id="6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itle sl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effectLst>
            <a:outerShdw dist="35921" dir="2700000" algn="ctr" rotWithShape="0">
              <a:schemeClr val="tx2">
                <a:alpha val="89999"/>
              </a:schemeClr>
            </a:outerShdw>
          </a:effectLst>
        </p:spPr>
        <p:txBody>
          <a:bodyPr/>
          <a:lstStyle>
            <a:lvl1pPr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39984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27475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64675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95580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</p:spTree>
    <p:extLst>
      <p:ext uri="{BB962C8B-B14F-4D97-AF65-F5344CB8AC3E}">
        <p14:creationId xmlns:p14="http://schemas.microsoft.com/office/powerpoint/2010/main" val="27270756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48966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</p:spTree>
    <p:extLst>
      <p:ext uri="{BB962C8B-B14F-4D97-AF65-F5344CB8AC3E}">
        <p14:creationId xmlns:p14="http://schemas.microsoft.com/office/powerpoint/2010/main" val="17289967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5814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938588"/>
            <a:ext cx="3581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46965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6125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4433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12658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0662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2691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5294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2109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9987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7012_Option 2_CS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F3300"/>
        </a:buClr>
        <a:buBlip>
          <a:blip r:embed="rId19"/>
        </a:buBlip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01A38"/>
        </a:buClr>
        <a:buFont typeface="Times"/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01A38"/>
        </a:buClr>
        <a:buFont typeface="Times"/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01A38"/>
        </a:buClr>
        <a:buFont typeface="Times"/>
        <a:buChar char="•"/>
        <a:defRPr sz="16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01A38"/>
        </a:buClr>
        <a:buFont typeface="Times"/>
        <a:buChar char="•"/>
        <a:defRPr sz="16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F01A38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F01A38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F01A38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F01A38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1600" y="3132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i="0"/>
              <a:t>  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600" y="3132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i="0"/>
              <a:t>  </a:t>
            </a:r>
          </a:p>
        </p:txBody>
      </p:sp>
      <p:pic>
        <p:nvPicPr>
          <p:cNvPr id="512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555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1333" r="16667" b="8620"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09800" y="147638"/>
            <a:ext cx="475615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tl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i="0">
                <a:latin typeface="Arial" charset="0"/>
              </a:rPr>
              <a:t>www.infectioncontrol.co.nz</a:t>
            </a:r>
            <a:r>
              <a:rPr lang="en-US" sz="2400" i="0" dirty="0">
                <a:latin typeface="Arial" charset="0"/>
              </a:rPr>
              <a:t>/home</a:t>
            </a:r>
            <a:endParaRPr lang="en-US" sz="2400" i="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5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5875" cap="flat" cmpd="sng" algn="ctr">
          <a:solidFill>
            <a:srgbClr val="FFFFFF">
              <a:alpha val="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5875" cap="flat" cmpd="sng" algn="ctr">
          <a:solidFill>
            <a:srgbClr val="FFFFFF">
              <a:alpha val="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20775</TotalTime>
  <Words>8</Words>
  <Application>Microsoft Office PowerPoint</Application>
  <PresentationFormat>On-screen Show (4:3)</PresentationFormat>
  <Paragraphs>7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ＭＳ Ｐゴシック</vt:lpstr>
      <vt:lpstr>Times</vt:lpstr>
      <vt:lpstr>Wingdings</vt:lpstr>
      <vt:lpstr>SimSun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Dorland Global Health Communications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 Bainbridge</dc:creator>
  <cp:lastModifiedBy>HE</cp:lastModifiedBy>
  <cp:revision>2653</cp:revision>
  <cp:lastPrinted>2011-04-27T16:40:30Z</cp:lastPrinted>
  <dcterms:created xsi:type="dcterms:W3CDTF">2008-09-04T18:52:15Z</dcterms:created>
  <dcterms:modified xsi:type="dcterms:W3CDTF">2017-10-16T15:18:27Z</dcterms:modified>
</cp:coreProperties>
</file>