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65"/>
  </p:notesMasterIdLst>
  <p:handoutMasterIdLst>
    <p:handoutMasterId r:id="rId66"/>
  </p:handoutMasterIdLst>
  <p:sldIdLst>
    <p:sldId id="388" r:id="rId3"/>
    <p:sldId id="270" r:id="rId4"/>
    <p:sldId id="263" r:id="rId5"/>
    <p:sldId id="300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3"/>
    <p:restoredTop sz="93686"/>
  </p:normalViewPr>
  <p:slideViewPr>
    <p:cSldViewPr snapToGrid="0" snapToObjects="1">
      <p:cViewPr>
        <p:scale>
          <a:sx n="100" d="100"/>
          <a:sy n="100" d="100"/>
        </p:scale>
        <p:origin x="-175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088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2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71456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>
              <a:spcBef>
                <a:spcPts val="400"/>
              </a:spcBef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Infectious Disease Highlights and Lowlights in 2018, and What to Expect in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2019</a:t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Dr.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Larry Madoff,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ProMED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and International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Society for Infectious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Diseases</a:t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 Webber Training Teleclass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70882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Hosted by Paul Webber 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paul@webbertraining.com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www.webbertraining.com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AC63-E1D9-3E4E-A59E-9862451D8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33F0-8D8F-524D-B14D-5DFFF2BC3958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3AC4-8E49-DB45-8940-1C9022200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/>
              <a:t> </a:t>
            </a:r>
          </a:p>
        </p:txBody>
      </p:sp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0" y="8866188"/>
            <a:ext cx="6856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ED235-54CC-464A-A59E-72821D8ED907}" type="slidenum"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1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107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FA820-544B-0645-83BB-76802EC0163D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9808-FEEC-0946-9A28-417DBFB40AC5}" type="datetime1">
              <a:rPr lang="en-CA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9192" y="5741987"/>
            <a:ext cx="2133600" cy="365125"/>
          </a:xfrm>
        </p:spPr>
        <p:txBody>
          <a:bodyPr/>
          <a:lstStyle/>
          <a:p>
            <a:fld id="{6E7C1BCF-B022-044A-88BB-9684FC8E4C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8E26-8502-D047-B9F9-C42F207E9AEF}" type="datetime1">
              <a:rPr lang="en-CA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85AF-70FA-2B48-BA51-31A4D8812E27}" type="datetime1">
              <a:rPr lang="en-CA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Tota\Desktop\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51879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promed_logo_20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5532438"/>
            <a:ext cx="36798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48056" y="1330984"/>
            <a:ext cx="6217920" cy="1380744"/>
          </a:xfr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56" y="2912896"/>
            <a:ext cx="6217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6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58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02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40"/>
          </p:nvPr>
        </p:nvSpPr>
        <p:spPr>
          <a:xfrm>
            <a:off x="356615" y="2362200"/>
            <a:ext cx="8468407" cy="3671888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31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37"/>
          </p:nvPr>
        </p:nvSpPr>
        <p:spPr>
          <a:xfrm>
            <a:off x="4682074" y="2362200"/>
            <a:ext cx="4142232" cy="3671888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40"/>
          </p:nvPr>
        </p:nvSpPr>
        <p:spPr>
          <a:xfrm>
            <a:off x="356616" y="2362200"/>
            <a:ext cx="4142232" cy="3671888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33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886200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37"/>
          </p:nvPr>
        </p:nvSpPr>
        <p:spPr>
          <a:xfrm>
            <a:off x="4682074" y="2362200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38"/>
          </p:nvPr>
        </p:nvSpPr>
        <p:spPr>
          <a:xfrm>
            <a:off x="4682074" y="4591051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40"/>
          </p:nvPr>
        </p:nvSpPr>
        <p:spPr>
          <a:xfrm>
            <a:off x="356616" y="2362200"/>
            <a:ext cx="4142232" cy="3671888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886200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37"/>
          </p:nvPr>
        </p:nvSpPr>
        <p:spPr>
          <a:xfrm>
            <a:off x="4682074" y="2362200"/>
            <a:ext cx="4142232" cy="3671888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39"/>
          </p:nvPr>
        </p:nvSpPr>
        <p:spPr>
          <a:xfrm>
            <a:off x="356616" y="4591051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40"/>
          </p:nvPr>
        </p:nvSpPr>
        <p:spPr>
          <a:xfrm>
            <a:off x="356616" y="2362200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56616" y="1081781"/>
            <a:ext cx="8454009" cy="39694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6616" y="6159313"/>
            <a:ext cx="6426772" cy="415018"/>
          </a:xfrm>
          <a:prstGeom prst="rect">
            <a:avLst/>
          </a:prstGeom>
        </p:spPr>
        <p:txBody>
          <a:bodyPr tIns="0" rIns="0" bIns="0" anchor="b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886200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886200"/>
            <a:ext cx="4153168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4682074" y="2362200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38"/>
          </p:nvPr>
        </p:nvSpPr>
        <p:spPr>
          <a:xfrm>
            <a:off x="4682074" y="4591051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39"/>
          </p:nvPr>
        </p:nvSpPr>
        <p:spPr>
          <a:xfrm>
            <a:off x="356616" y="4591051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40"/>
          </p:nvPr>
        </p:nvSpPr>
        <p:spPr>
          <a:xfrm>
            <a:off x="356616" y="2362200"/>
            <a:ext cx="4142232" cy="1444752"/>
          </a:xfrm>
        </p:spPr>
        <p:txBody>
          <a:bodyPr/>
          <a:lstStyle>
            <a:lvl1pPr marL="233363" indent="-233363">
              <a:spcBef>
                <a:spcPts val="1500"/>
              </a:spcBef>
              <a:defRPr sz="1800"/>
            </a:lvl1pPr>
            <a:lvl2pPr marL="531813" indent="-193675">
              <a:spcBef>
                <a:spcPts val="700"/>
              </a:spcBef>
              <a:defRPr sz="1600"/>
            </a:lvl2pPr>
            <a:lvl3pPr marL="808038" indent="-158750">
              <a:spcBef>
                <a:spcPts val="300"/>
              </a:spcBef>
              <a:defRPr sz="1400"/>
            </a:lvl3pPr>
            <a:lvl4pPr marL="1031875" indent="-169863"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09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91EF-9989-974F-948C-FB280DB9ED68}" type="datetime1">
              <a:rPr lang="en-CA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BCF-B022-044A-88BB-9684FC8E4C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gray">
          <a:xfrm>
            <a:off x="8658225" y="6700838"/>
            <a:ext cx="438150" cy="1190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D087C06-3AC3-43EE-B4A2-BA04B0B379C9}" type="slidenum">
              <a:rPr>
                <a:latin typeface="+mn-lt"/>
              </a:rPr>
              <a:pPr>
                <a:defRPr/>
              </a:pPr>
              <a:t>‹#›</a:t>
            </a:fld>
            <a:endParaRPr dirty="0">
              <a:latin typeface="+mn-lt"/>
            </a:endParaRPr>
          </a:p>
        </p:txBody>
      </p:sp>
      <p:cxnSp>
        <p:nvCxnSpPr>
          <p:cNvPr id="3" name="Straight Connector 4"/>
          <p:cNvCxnSpPr/>
          <p:nvPr userDrawn="1"/>
        </p:nvCxnSpPr>
        <p:spPr>
          <a:xfrm>
            <a:off x="446567" y="957263"/>
            <a:ext cx="8697433" cy="0"/>
          </a:xfrm>
          <a:prstGeom prst="line">
            <a:avLst/>
          </a:prstGeom>
          <a:ln w="28575">
            <a:gradFill>
              <a:gsLst>
                <a:gs pos="0">
                  <a:schemeClr val="accent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 descr="promed_logo_20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6205538"/>
            <a:ext cx="19669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336637-4BFC-C94F-BE0D-2126511D1D4A}" type="datetime1">
              <a:rPr lang="en-CA" smtClean="0"/>
              <a:t>12/6/2018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837F20-EF01-408B-966D-B1D3C91C6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8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3"/>
            <a:ext cx="8458200" cy="950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84363"/>
            <a:ext cx="8458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3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340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3"/>
            <a:ext cx="8458200" cy="950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9B50-B5D4-9042-B3C0-EF51D34D402D}" type="datetime1">
              <a:rPr lang="en-CA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E8B5-B55E-8A4D-9052-4F0BEB4B23AA}" type="datetime1">
              <a:rPr lang="en-CA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BD0-93B7-AF47-B225-DDDB0D635B70}" type="datetime1">
              <a:rPr lang="en-CA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AB6-DE7D-1C43-B37C-92A08CF858D4}" type="datetime1">
              <a:rPr lang="en-CA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F55-0870-0B47-9F39-4B417DE941FD}" type="datetime1">
              <a:rPr lang="en-CA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E2AE-8ABE-1340-9EDA-F019A5C9C454}" type="datetime1">
              <a:rPr lang="en-CA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4D03-DCA1-E14C-9AAB-ECAE13025202}" type="datetime1">
              <a:rPr lang="en-CA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7200" y="268288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9969-CFBE-9347-A7DF-E6E22489770B}" type="datetime1">
              <a:rPr lang="en-CA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BCF-B022-044A-88BB-9684FC8E4C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39883F-A76C-8E46-A337-5D366C6CC2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6181148"/>
            <a:ext cx="2476500" cy="5912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58225" y="6700838"/>
            <a:ext cx="438150" cy="1190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5C9A34-BCA4-45F5-9928-99011BD1F992}" type="slidenum">
              <a:rPr>
                <a:latin typeface="+mn-lt"/>
              </a:rPr>
              <a:pPr>
                <a:defRPr/>
              </a:pPr>
              <a:t>‹#›</a:t>
            </a:fld>
            <a:endParaRPr dirty="0"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7188" y="36513"/>
            <a:ext cx="84582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7188" y="1884363"/>
            <a:ext cx="84582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6567" y="957263"/>
            <a:ext cx="8697433" cy="0"/>
          </a:xfrm>
          <a:prstGeom prst="line">
            <a:avLst/>
          </a:prstGeom>
          <a:ln w="28575">
            <a:gradFill>
              <a:gsLst>
                <a:gs pos="0">
                  <a:schemeClr val="accent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7" descr="promed_logo_20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6205538"/>
            <a:ext cx="19669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54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Calibri" pitchFamily="34" charset="0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rgbClr val="47ACA2"/>
        </a:buClr>
        <a:buSzPct val="100000"/>
        <a:buFont typeface="Arial" charset="0"/>
        <a:buChar char="●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47ACA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47ACA2"/>
        </a:buClr>
        <a:buFont typeface="Wingdings" pitchFamily="2" charset="2"/>
        <a:buChar char="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2538" indent="-219075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47ACA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173038" algn="l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>
          <a:srgbClr val="47ACA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599">
      <a:dk1>
        <a:srgbClr val="000000"/>
      </a:dk1>
      <a:lt1>
        <a:srgbClr val="FFFFFF"/>
      </a:lt1>
      <a:dk2>
        <a:srgbClr val="1B6078"/>
      </a:dk2>
      <a:lt2>
        <a:srgbClr val="A6A6A6"/>
      </a:lt2>
      <a:accent1>
        <a:srgbClr val="1B6078"/>
      </a:accent1>
      <a:accent2>
        <a:srgbClr val="434A4D"/>
      </a:accent2>
      <a:accent3>
        <a:srgbClr val="7BC9C1"/>
      </a:accent3>
      <a:accent4>
        <a:srgbClr val="648194"/>
      </a:accent4>
      <a:accent5>
        <a:srgbClr val="A4D7D1"/>
      </a:accent5>
      <a:accent6>
        <a:srgbClr val="333333"/>
      </a:accent6>
      <a:hlink>
        <a:srgbClr val="7BC9C1"/>
      </a:hlink>
      <a:folHlink>
        <a:srgbClr val="7F7F7F"/>
      </a:folHlink>
    </a:clrScheme>
    <a:fontScheme name="Custom 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sz="2000" b="1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>
          <a:solidFill>
            <a:schemeClr val="accent4"/>
          </a:solidFill>
          <a:round/>
          <a:headEnd/>
          <a:tailEnd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27415</TotalTime>
  <Words>3</Words>
  <Application>Microsoft Office PowerPoint</Application>
  <PresentationFormat>On-screen Show (4:3)</PresentationFormat>
  <Paragraphs>3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ProMED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Madoff</dc:creator>
  <cp:lastModifiedBy>Ranasinghe, Romali</cp:lastModifiedBy>
  <cp:revision>176</cp:revision>
  <cp:lastPrinted>2018-12-06T00:24:06Z</cp:lastPrinted>
  <dcterms:created xsi:type="dcterms:W3CDTF">2014-05-20T02:02:45Z</dcterms:created>
  <dcterms:modified xsi:type="dcterms:W3CDTF">2018-12-06T18:07:01Z</dcterms:modified>
</cp:coreProperties>
</file>