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89868"/>
  </p:normalViewPr>
  <p:slideViewPr>
    <p:cSldViewPr snapToGrid="0">
      <p:cViewPr varScale="1">
        <p:scale>
          <a:sx n="66" d="100"/>
          <a:sy n="66" d="100"/>
        </p:scale>
        <p:origin x="18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85728"/>
            <a:ext cx="6856413" cy="642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Hospital Laundry and </a:t>
            </a:r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difficile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Spore Inactivation</a:t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>Kevin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McLaren, The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American Reusable Textile Association (ARTA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 Webber Training Teleclass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56597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Dr. Lynne </a:t>
            </a:r>
            <a:r>
              <a:rPr lang="en-US" b="1" dirty="0" err="1" smtClean="0"/>
              <a:t>Sehulster</a:t>
            </a:r>
            <a:endParaRPr lang="en-US" b="1" dirty="0" smtClean="0"/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74364-F506-BE44-9028-B20FBDE0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1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456E8-D4BF-C94F-A980-EA8B31F7CFA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326FB-4228-584C-835F-C40E5E7B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C585-E729-5C4E-96E1-F1FACE1DB3FE}" type="datetime1">
              <a:rPr lang="en-CA" smtClean="0"/>
              <a:t>2020-08-25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E5181E4-F0F5-486C-ADCB-CD6DE0961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9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05AF-92DB-7F44-89AB-54BC1E70417F}" type="datetime1">
              <a:rPr lang="en-CA" smtClean="0"/>
              <a:t>2020-08-25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E4A-DC2A-D242-8A9A-FF2FAB636307}" type="datetime1">
              <a:rPr lang="en-CA" smtClean="0"/>
              <a:t>2020-08-25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F320-D683-5A41-A2AA-9B0B81EEECB4}" type="datetime1">
              <a:rPr lang="en-CA" smtClean="0"/>
              <a:t>2020-08-25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554F-F4E0-F042-A154-8FA02586CF57}" type="datetime1">
              <a:rPr lang="en-CA" smtClean="0"/>
              <a:t>2020-08-25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8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2B46-3AE4-BC4F-935C-DBF95B91FAE3}" type="datetime1">
              <a:rPr lang="en-CA" smtClean="0"/>
              <a:t>2020-08-25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4D6D-6194-B644-9E5A-F7C22420F842}" type="datetime1">
              <a:rPr lang="en-CA" smtClean="0"/>
              <a:t>2020-08-25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7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4CDA-B608-BA45-A3B3-0F0CEEFD6FD9}" type="datetime1">
              <a:rPr lang="en-CA" smtClean="0"/>
              <a:t>2020-08-25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DC44-8803-B444-AB40-FBDC622180C6}" type="datetime1">
              <a:rPr lang="en-CA" smtClean="0"/>
              <a:t>2020-08-25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4411-31CC-484C-A6C4-8A0474EB1D8F}" type="datetime1">
              <a:rPr lang="en-CA" smtClean="0"/>
              <a:t>2020-08-25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D76-5EAE-A645-A691-49F1FFB88735}" type="datetime1">
              <a:rPr lang="en-CA" smtClean="0"/>
              <a:t>2020-08-25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1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9716-B423-904A-9758-1984375281CD}" type="datetime1">
              <a:rPr lang="en-CA" smtClean="0"/>
              <a:t>2020-08-25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181E4-F0F5-486C-ADCB-CD6DE096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1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0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4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6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1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2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43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43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34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7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4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2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75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21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8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1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5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1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3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2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2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Turnlund</dc:creator>
  <cp:lastModifiedBy>Romali Ranasinghe</cp:lastModifiedBy>
  <cp:revision>93</cp:revision>
  <cp:lastPrinted>2020-08-24T22:41:33Z</cp:lastPrinted>
  <dcterms:created xsi:type="dcterms:W3CDTF">2020-08-04T14:15:59Z</dcterms:created>
  <dcterms:modified xsi:type="dcterms:W3CDTF">2020-08-25T16:34:40Z</dcterms:modified>
</cp:coreProperties>
</file>