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58070-C8E9-4269-94A1-AA15D7CF3A5C}" type="datetime1">
              <a:rPr lang="en-US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9230B-EBA3-450D-BAA7-BF3659ED2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88342-716A-47B6-A6FD-B1F509CEA245}" type="datetime1">
              <a:rPr lang="en-US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96A07-CF89-4336-953E-2DEC3EF158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6AF82-27E9-440E-A3DB-D207FC5E823C}" type="datetime1">
              <a:rPr lang="en-US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E1005-164E-4235-A89B-8BCE0FBE3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32DB6E-A8F8-4BFF-9D5C-E04C4D2F7C79}" type="datetime1">
              <a:rPr lang="en-US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DDFE-5B89-4274-B376-10B77FD95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C6F3-5A56-4873-ABDD-493047131CBA}" type="datetime1">
              <a:rPr lang="en-US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BAECE-A62F-44C0-BB7B-389D3391B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B3F89-D2EE-4B0D-A2F6-ADB0F9ECD209}" type="datetime1">
              <a:rPr lang="en-US"/>
              <a:pPr/>
              <a:t>2/19/2015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660B5-30E4-4309-9E1A-946A865A5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364B3-CE74-4FF2-A634-82A42164D922}" type="datetime1">
              <a:rPr lang="en-US"/>
              <a:pPr/>
              <a:t>2/19/2015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62643-C2C7-49B5-8848-B1C4FD89AB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41B501-8315-4A7A-9920-44C4C5B12CE5}" type="datetime1">
              <a:rPr lang="en-US"/>
              <a:pPr/>
              <a:t>2/19/2015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8FD1E-925A-4759-A694-B3FABF015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DCBF79-EB4F-42A3-9697-2637F7147447}" type="datetime1">
              <a:rPr lang="en-US"/>
              <a:pPr/>
              <a:t>2/19/2015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9A815-7FA3-472C-8E8A-7D45430167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B756C-3EC6-4F33-A1B1-72C9386630AF}" type="datetime1">
              <a:rPr lang="en-US"/>
              <a:pPr/>
              <a:t>2/19/2015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0B272-BB7F-4315-A24A-FA00DF47F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18170D-7878-4C13-8573-09CF1E5F9DBF}" type="datetime1">
              <a:rPr lang="en-US"/>
              <a:pPr/>
              <a:t>2/19/2015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87214-6BA8-4214-82B9-C3E0CE182C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fld id="{77136760-7CF6-4CE7-A878-020D3AA19286}" type="datetime1">
              <a:rPr lang="en-US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fld id="{6D444DE2-0746-4D03-AE63-0FF6E56870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Slide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Slide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Slide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lide1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Slide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Slide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Slide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Slide1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Slide1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Slide1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Slide1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Slide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Slide2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Slide2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Slide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Slide2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Slide2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Slide2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Slide2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Slide2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Slide2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Slide2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Slide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Slide3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Slide3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Slide3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Slide3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Slide3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Slide3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Slide3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Slide3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Slide3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Slide3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lide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Slide4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Slide4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Slide4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Slide4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Slide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Slide4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Slide4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Slide4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Slide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Slide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Slide0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Slide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Slide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Calibri</vt:lpstr>
      <vt:lpstr>ＭＳ Ｐゴシック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WebberTraining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Webber</dc:creator>
  <cp:lastModifiedBy>HE</cp:lastModifiedBy>
  <cp:revision>2</cp:revision>
  <dcterms:created xsi:type="dcterms:W3CDTF">2015-02-18T11:23:55Z</dcterms:created>
  <dcterms:modified xsi:type="dcterms:W3CDTF">2015-02-19T21:49:53Z</dcterms:modified>
</cp:coreProperties>
</file>