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264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B743D-2210-4AB5-A620-D034E0A8C482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E7CA9-34A2-40A6-B024-476BB8E2A2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D2D33-C8DD-452B-ADA9-D5E9848062E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CF48F-F370-46ED-BD3F-365D618A2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3D4889-848E-43AE-93C0-7C7504A3817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F52CB-BCE5-4971-ADA3-F36DC77FFFD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8E15-EF0A-4D5F-B230-BBD0B8F6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2A1D8-B7B4-468F-9737-DC6458867C0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D78E-DBA3-451D-8DD1-4B83C672C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F754E-7F2A-4269-A750-A9398D17186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BDCAE-A964-4854-8970-28CD1477C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D41AD-CC12-4CA4-84F2-35D4547D6E16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B69E-703E-407F-9EB6-F077E1A0F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6789-6FE7-42E5-A87D-FD89C48DAE4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038-69DB-4661-B2D6-A23CB317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0B736-4BA0-4349-8598-AA7EB2F0DC4C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31D2-5B8B-4DA8-AD4A-9AC9D84BC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CB1D2-B56D-40B9-80B4-239033A892D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DEC1-B865-49CE-8C18-FD88E65E9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BEE91-FE35-4838-8E85-EC4F0D1EF025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754D-1F74-4549-BDFA-3DC3B0430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886AE-EB15-483E-8580-D33F4A1CF0E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D132-7D6F-416E-802D-425A1F180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230F0-E6CE-4C0A-98A6-EE1CAFCE3F4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B596-AAE7-4589-951F-E98ADEA62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1DC00-553D-4C8B-BF33-619CE7916B1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96B8-0789-4136-90CB-9FC981167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DEF4F83-9559-4B05-8F89-5555C7177A5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F600D9-4CE8-4B91-A894-9318F2BE35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3E8A-1611-4D29-80A8-77A5DCB06EA5}" type="slidenum">
              <a:rPr lang="en-US"/>
              <a:pPr/>
              <a:t>1</a:t>
            </a:fld>
            <a:endParaRPr lang="en-US"/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pt</a:t>
            </a:r>
            <a:endParaRPr lang="en-US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 pt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pt</a:t>
            </a:r>
            <a:endParaRPr lang="en-US" dirty="0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pt</a:t>
            </a:r>
            <a:endParaRPr lang="en-US" dirty="0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pt</a:t>
            </a:r>
            <a:endParaRPr lang="en-US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pt</a:t>
            </a:r>
            <a:endParaRPr lang="en-US" dirty="0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 pt</a:t>
            </a:r>
            <a:endParaRPr lang="en-US" dirty="0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pt</a:t>
            </a:r>
            <a:endParaRPr lang="en-US" dirty="0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pt</a:t>
            </a:r>
            <a:endParaRPr lang="en-US" dirty="0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pt</a:t>
            </a:r>
            <a:endParaRPr lang="en-US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pt</a:t>
            </a:r>
            <a:endParaRPr lang="en-US" dirty="0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pt</a:t>
            </a:r>
            <a:endParaRPr lang="en-US" dirty="0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pt</a:t>
            </a:r>
            <a:endParaRPr lang="en-US" dirty="0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pt</a:t>
            </a:r>
            <a:endParaRPr lang="en-US" dirty="0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pt</a:t>
            </a:r>
            <a:endParaRPr lang="en-US" dirty="0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pt</a:t>
            </a:r>
            <a:endParaRPr lang="en-US" dirty="0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pt</a:t>
            </a:r>
            <a:endParaRPr lang="en-US" dirty="0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pt</a:t>
            </a:r>
            <a:endParaRPr lang="en-US" dirty="0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pt</a:t>
            </a:r>
            <a:endParaRPr lang="en-US" dirty="0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pt</a:t>
            </a:r>
            <a:endParaRPr lang="en-US" dirty="0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pt</a:t>
            </a:r>
            <a:endParaRPr lang="en-US" dirty="0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pt</a:t>
            </a:r>
            <a:endParaRPr lang="en-US" dirty="0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pt</a:t>
            </a:r>
            <a:endParaRPr lang="en-US" dirty="0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pt</a:t>
            </a:r>
            <a:endParaRPr lang="en-US" dirty="0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Don’t Eat Poop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Clean Me Up Scotty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Those Nasty Critters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Stop The Spread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CD Champions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14E6-B80F-4CBA-A8E2-4F642AD96CF0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362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 most effective way to prevent transmission of infections: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76070" y="1066800"/>
            <a:ext cx="5376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A24-63C5-463E-8E1C-F756F5E16F49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734" y="14478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94E8-7000-413C-BB26-592FDECF962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43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cleaning solution should be used to clean surfaces in any health care setting?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57A3-B41F-4F8F-933B-C8F60118B84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670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low level cleaner/disinfectant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7599" y="9906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778B-28BB-462C-8E39-F4D98676EC8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Something that makes it very difficult to keep any place clean (home , office or treatment area)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89856" y="914400"/>
            <a:ext cx="6851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3F50-3E07-4510-9F37-1C7226C7980D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dirty="0" smtClean="0"/>
              <a:t>What is: Clutter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9906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BA1D-9D90-4FFF-9A3F-6699FF65A39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514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Cleaning  category of equipment that is used on intact skin (e.g. Blood pressure cuff, patient safety glasses)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340-701C-4638-AD95-3C1292CC5164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dirty="0" smtClean="0"/>
              <a:t>What is: Non-critical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8382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B8F0-8956-4B47-97A2-285C56A6D356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</a:rPr>
              <a:t>True/False:  </a:t>
            </a:r>
            <a:r>
              <a:rPr lang="en-US" sz="4000" dirty="0" smtClean="0">
                <a:latin typeface="Times New Roman" pitchFamily="18" charset="0"/>
              </a:rPr>
              <a:t>Antibiotic resistant bacteria requires a special disinfectant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EA7C-1552-4421-B964-E1EA994F0EE3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b="1" dirty="0" smtClean="0"/>
              <a:t>What is: 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9144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E636-472C-42C8-8FD1-033F1BF22B9B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4290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Everyone needs to do this before they eat: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5511" y="16002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>
                <a:latin typeface="+mj-lt"/>
              </a:rPr>
              <a:t>100:  Don’t Eat Poop</a:t>
            </a:r>
            <a:endParaRPr lang="en-CA" sz="4400" b="1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C412-FFFA-4834-86A2-E99533938FFD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8194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Times New Roman" pitchFamily="18" charset="0"/>
              </a:rPr>
              <a:t>True or False</a:t>
            </a:r>
            <a:r>
              <a:rPr lang="en-US" sz="4000" dirty="0" smtClean="0">
                <a:latin typeface="Times New Roman" pitchFamily="18" charset="0"/>
              </a:rPr>
              <a:t>?  You can pour bleach onto a surface that has dried blood on it to disinfect it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3137" y="1143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D5B8-106A-45F5-9891-CC050CEE61B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895600"/>
            <a:ext cx="7772400" cy="236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False, (first clean with soap and water)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0668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37B-D20F-49BF-8563-B08A79459DB4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146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 strains of this common bacteria are resistant to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3F9-0F43-4EFA-8D23-7318D905C6A0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209800"/>
          </a:xfrm>
        </p:spPr>
        <p:txBody>
          <a:bodyPr/>
          <a:lstStyle/>
          <a:p>
            <a:r>
              <a:rPr lang="en-US" dirty="0" smtClean="0"/>
              <a:t>What is: MRSA (</a:t>
            </a:r>
            <a:r>
              <a:rPr lang="en-US" dirty="0" err="1" smtClean="0"/>
              <a:t>methicillin</a:t>
            </a:r>
            <a:r>
              <a:rPr lang="en-US" dirty="0" smtClean="0"/>
              <a:t> resistant </a:t>
            </a:r>
            <a:r>
              <a:rPr lang="en-US" i="1" dirty="0" smtClean="0"/>
              <a:t>staphylococcus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9C7-F638-4231-BFBF-B6889AA1EA34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09800"/>
            <a:ext cx="7772400" cy="3352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Seasonal outbreaks of this viral respiratory infection can cause serious illness in at risk populations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9144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6AEE-7555-4ABD-B142-DDAD7EE18686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en-US" dirty="0" smtClean="0"/>
              <a:t>What is:  Influenza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7620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CE17-901E-481B-8DD8-31F3DE4C131B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These organisms are </a:t>
            </a:r>
            <a:r>
              <a:rPr lang="en-US" sz="4000" b="1" u="sng" dirty="0" smtClean="0">
                <a:latin typeface="Times New Roman" pitchFamily="18" charset="0"/>
              </a:rPr>
              <a:t>not</a:t>
            </a:r>
            <a:r>
              <a:rPr lang="en-US" sz="4000" dirty="0" smtClean="0">
                <a:latin typeface="Times New Roman" pitchFamily="18" charset="0"/>
              </a:rPr>
              <a:t> neutralized by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8382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B652-2A47-4BCC-B047-986DE79F2534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95600"/>
            <a:ext cx="7772400" cy="1143000"/>
          </a:xfrm>
        </p:spPr>
        <p:txBody>
          <a:bodyPr/>
          <a:lstStyle/>
          <a:p>
            <a:r>
              <a:rPr lang="en-US" dirty="0" smtClean="0"/>
              <a:t>What are:  Viruses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4953-6978-4E1A-BB30-0E712AE4C149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Name 4 illnesses you should be vaccinated for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A257-1546-43A8-8C97-4FB28A5B645E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14600"/>
            <a:ext cx="7772400" cy="2971800"/>
          </a:xfrm>
        </p:spPr>
        <p:txBody>
          <a:bodyPr/>
          <a:lstStyle/>
          <a:p>
            <a:r>
              <a:rPr lang="en-US" sz="5400" dirty="0" smtClean="0">
                <a:latin typeface="Times New Roman" pitchFamily="18" charset="0"/>
              </a:rPr>
              <a:t>What are:</a:t>
            </a:r>
            <a:r>
              <a:rPr lang="en-US" dirty="0" smtClean="0">
                <a:latin typeface="Times New Roman" pitchFamily="18" charset="0"/>
              </a:rPr>
              <a:t> measles, mumps, rubella, polio, tetanus, diphtheria, </a:t>
            </a:r>
            <a:r>
              <a:rPr lang="en-US" dirty="0" err="1" smtClean="0">
                <a:latin typeface="Times New Roman" pitchFamily="18" charset="0"/>
              </a:rPr>
              <a:t>pertussis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varicella</a:t>
            </a:r>
            <a:r>
              <a:rPr lang="en-US" dirty="0" smtClean="0">
                <a:latin typeface="Times New Roman" pitchFamily="18" charset="0"/>
              </a:rPr>
              <a:t>, influenza, hepatitis B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68C-0CDF-4BBF-9067-39667C9357FA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9144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7509-0169-465B-8885-A34A49ACA29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2514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This highly contagious virus causes vomiting/diarrhea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5074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0ABA-C02D-4AD4-B1FE-341DA536E111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</a:t>
            </a:r>
            <a:r>
              <a:rPr lang="en-US" dirty="0" err="1" smtClean="0">
                <a:latin typeface="Times New Roman" pitchFamily="18" charset="0"/>
              </a:rPr>
              <a:t>Norovirus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5076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7BC-9DDF-4427-B6E2-932E1B395A16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Do this before each interaction with a client to determine the infectious risk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9" y="9144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471-0C8F-4615-984D-2AEB745BC991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622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risk assessment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39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F951-69C7-4C3D-8077-B3704296743C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Aside from hand hygiene – what are 2 practices that are included in Routine Practices 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399" y="762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A07C-1487-4373-B415-2E7F68F8287C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is: PCRA, appropriate use of PPE, sharps safety, routine cleaning and disinfection of equipment and environment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85800"/>
            <a:ext cx="5654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6A91-4A72-4C3D-8C5F-A5B670597C11}" type="slidenum">
              <a:rPr lang="en-US"/>
              <a:pPr/>
              <a:t>36</a:t>
            </a:fld>
            <a:endParaRPr lang="en-US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4384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True/False: Artificial nails or gel nails are fine to wear to work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199" y="10668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8B86-31EF-4C89-95BB-A68AF2C6CCE5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False, they can tear gloves and have been genetically linked to infections in the patient (hospital data)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33FB-E978-451E-B4F6-A0C3F46A8FB3}" type="slidenum">
              <a:rPr lang="en-US"/>
              <a:pPr/>
              <a:t>38</a:t>
            </a:fld>
            <a:endParaRPr lang="en-US"/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971800"/>
            <a:ext cx="7772400" cy="1143000"/>
          </a:xfrm>
        </p:spPr>
        <p:txBody>
          <a:bodyPr/>
          <a:lstStyle/>
          <a:p>
            <a:r>
              <a:rPr lang="en-US" sz="4000" dirty="0" smtClean="0"/>
              <a:t>The most effective person to wear a mask if supplies are limited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7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EF4D-A4C0-4ECA-B087-BC10CA9F1DC9}" type="slidenum">
              <a:rPr lang="en-US"/>
              <a:pPr/>
              <a:t>39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1371600"/>
          </a:xfrm>
        </p:spPr>
        <p:txBody>
          <a:bodyPr/>
          <a:lstStyle/>
          <a:p>
            <a:r>
              <a:rPr lang="en-US" dirty="0" smtClean="0"/>
              <a:t>The person with the symptoms (source control)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4103" y="838200"/>
            <a:ext cx="5654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19A7-8F91-4AB5-9F7B-E473A1736506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Gloves are a great barrier for: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9052-5D44-4EF0-831E-F3EC1931E7E1}" type="slidenum">
              <a:rPr lang="en-US"/>
              <a:pPr/>
              <a:t>40</a:t>
            </a:fld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438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This is the most common route for transmission of germs in health care settings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990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456-0376-4F2B-8116-418718397B97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is : Contaminated hands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4892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FFA3-4A20-4307-9A55-5F7C3324CF30}" type="slidenum">
              <a:rPr lang="en-US"/>
              <a:pPr/>
              <a:t>42</a:t>
            </a:fld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5908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Prescription eye glasses are sufficient to wear to protect the  mucus membranes of your eyes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1" y="1143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F481-4ED7-47C0-9DCF-C1FD8FE77370}" type="slidenum">
              <a:rPr lang="en-US"/>
              <a:pPr/>
              <a:t>43</a:t>
            </a:fld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438400"/>
          </a:xfrm>
        </p:spPr>
        <p:txBody>
          <a:bodyPr/>
          <a:lstStyle/>
          <a:p>
            <a:r>
              <a:rPr lang="en-US" dirty="0" smtClean="0"/>
              <a:t>False: Spray and aerosolized germs can easily spray up and under those glasses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02746" y="8382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4EAD7-9845-4375-9D8F-9CCF050D2E72}" type="slidenum">
              <a:rPr lang="en-US"/>
              <a:pPr/>
              <a:t>44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286000"/>
          </a:xfrm>
        </p:spPr>
        <p:txBody>
          <a:bodyPr/>
          <a:lstStyle/>
          <a:p>
            <a:r>
              <a:rPr lang="en-US" sz="4000" dirty="0" smtClean="0"/>
              <a:t>What you do when you notice several patients/staff are nauseous/vomiting or have diarrhea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488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4498-B818-4CFC-9C65-F14E8F641234}" type="slidenum">
              <a:rPr lang="en-US"/>
              <a:pPr/>
              <a:t>45</a:t>
            </a:fld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0"/>
            <a:ext cx="7772400" cy="2362200"/>
          </a:xfrm>
        </p:spPr>
        <p:txBody>
          <a:bodyPr/>
          <a:lstStyle/>
          <a:p>
            <a:r>
              <a:rPr lang="en-US" dirty="0" smtClean="0"/>
              <a:t>What is: Notify nurse leader and infection control, use contact precautions 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1" y="6858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2FC0-7ACE-48C9-AF1F-B1AFF7BBAD8E}" type="slidenum">
              <a:rPr lang="en-US"/>
              <a:pPr/>
              <a:t>46</a:t>
            </a:fld>
            <a:endParaRPr lang="en-US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2743200"/>
          </a:xfrm>
        </p:spPr>
        <p:txBody>
          <a:bodyPr/>
          <a:lstStyle/>
          <a:p>
            <a:r>
              <a:rPr lang="en-US" dirty="0" smtClean="0"/>
              <a:t>Routine practices are used when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6DE1-EAC4-4DCE-909B-4A2580231092}" type="slidenum">
              <a:rPr lang="en-US"/>
              <a:pPr/>
              <a:t>47</a:t>
            </a:fld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All the time for everyone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B668-C9B3-4F3D-AFA9-0AAA8DD002F4}" type="slidenum">
              <a:rPr lang="en-US"/>
              <a:pPr/>
              <a:t>48</a:t>
            </a:fld>
            <a:endParaRPr 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r>
              <a:rPr lang="en-US" sz="4000" dirty="0" smtClean="0"/>
              <a:t>This must be done prior to disinfection and/or sterilization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1" y="762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FB4-AB34-41A6-883D-24488FC11BE3}" type="slidenum">
              <a:rPr lang="en-US"/>
              <a:pPr/>
              <a:t>49</a:t>
            </a:fld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600200"/>
          </a:xfrm>
        </p:spPr>
        <p:txBody>
          <a:bodyPr/>
          <a:lstStyle/>
          <a:p>
            <a:r>
              <a:rPr lang="en-US" dirty="0" smtClean="0"/>
              <a:t>What is: disassembly and cleaning (scrubbing)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4035" y="838200"/>
            <a:ext cx="5311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  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7308-B849-4DD1-9C4E-9C44E5B93E43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3276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icky stuff that you can see, (microorganisms can still find their way thru the tiny holes no gloves are 100% impermeable)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2713" y="685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2137-3DBE-4BD7-9AB7-347CBAC5A750}" type="slidenum">
              <a:rPr lang="en-US"/>
              <a:pPr/>
              <a:t>50</a:t>
            </a:fld>
            <a:endParaRPr lang="en-US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Who’s job is Infection Control?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9144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704B-9954-4B4F-8241-AC0729795AFB}" type="slidenum">
              <a:rPr lang="en-US"/>
              <a:pPr/>
              <a:t>51</a:t>
            </a:fld>
            <a:endParaRPr 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981200"/>
            <a:ext cx="7772400" cy="3048000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</a:rPr>
              <a:t>What is:</a:t>
            </a:r>
            <a:r>
              <a:rPr lang="en-US" sz="4000" dirty="0" smtClean="0">
                <a:latin typeface="Times New Roman" pitchFamily="18" charset="0"/>
              </a:rPr>
              <a:t> YOURS,  EVERYONES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8382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EAC42-D913-4D31-8DF9-F78ABBA5FA97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90800"/>
            <a:ext cx="7772400" cy="3124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When a client tells you they have been vomiting and had diarrhea you should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066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FD86-6547-4CDB-AB59-9FE997255E87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098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Use contact precautions when caring for them until you determine why (</a:t>
            </a:r>
            <a:r>
              <a:rPr lang="en-US" dirty="0" err="1" smtClean="0">
                <a:latin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</a:rPr>
              <a:t>. medication or food or virus etc.)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EAF2-78BE-42A0-9385-E94E05F5FFD2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438400"/>
            <a:ext cx="7772400" cy="3276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</a:rPr>
              <a:t>True or False: Wearing gloves is a reasonable alternative to cleaning your hands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0313" y="9906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E2B8-A3C8-4A74-B0CF-A140D1C13EEA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057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False: Gloves have micro-pores so organisms/germs can wiggle through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890</Words>
  <Application>Microsoft Office PowerPoint</Application>
  <PresentationFormat>On-screen Show (4:3)</PresentationFormat>
  <Paragraphs>183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Everyone needs to do this before they eat: </vt:lpstr>
      <vt:lpstr>What is: Hand Hygiene </vt:lpstr>
      <vt:lpstr>Gloves are a great barrier for: </vt:lpstr>
      <vt:lpstr>What is: icky stuff that you can see, (microorganisms can still find their way thru the tiny holes no gloves are 100% impermeable) </vt:lpstr>
      <vt:lpstr>When a client tells you they have been vomiting and had diarrhea you should </vt:lpstr>
      <vt:lpstr>Use contact precautions when caring for them until you determine why (eg. medication or food or virus etc.) </vt:lpstr>
      <vt:lpstr>True or False: Wearing gloves is a reasonable alternative to cleaning your hands</vt:lpstr>
      <vt:lpstr>False: Gloves have micro-pores so organisms/germs can wiggle through </vt:lpstr>
      <vt:lpstr>The most effective way to prevent transmission of infections:  </vt:lpstr>
      <vt:lpstr>What is: Hand Hygiene </vt:lpstr>
      <vt:lpstr>What cleaning solution should be used to clean surfaces in any health care setting? </vt:lpstr>
      <vt:lpstr>What is: A low level cleaner/disinfectant </vt:lpstr>
      <vt:lpstr>Something that makes it very difficult to keep any place clean (home , office or treatment area) </vt:lpstr>
      <vt:lpstr>What is: Clutter</vt:lpstr>
      <vt:lpstr>Cleaning  category of equipment that is used on intact skin (e.g. Blood pressure cuff, patient safety glasses) </vt:lpstr>
      <vt:lpstr>What is: Non-critical</vt:lpstr>
      <vt:lpstr>True/False:  Antibiotic resistant bacteria requires a special disinfectant </vt:lpstr>
      <vt:lpstr>What is:  False</vt:lpstr>
      <vt:lpstr>True or False?  You can pour bleach onto a surface that has dried blood on it to disinfect it </vt:lpstr>
      <vt:lpstr>What is: False, (first clean with soap and water) </vt:lpstr>
      <vt:lpstr>Some strains of this common bacteria are resistant to antibiotics </vt:lpstr>
      <vt:lpstr>What is: MRSA (methicillin resistant staphylococcus aureus)</vt:lpstr>
      <vt:lpstr>Seasonal outbreaks of this viral respiratory infection can cause serious illness in at risk populations </vt:lpstr>
      <vt:lpstr>What is:  Influenza</vt:lpstr>
      <vt:lpstr>These organisms are not neutralized by antibiotics </vt:lpstr>
      <vt:lpstr>What are:  Viruses</vt:lpstr>
      <vt:lpstr>Name 4 illnesses you should be vaccinated for </vt:lpstr>
      <vt:lpstr>What are: measles, mumps, rubella, polio, tetanus, diphtheria, pertussis, varicella, influenza, hepatitis B </vt:lpstr>
      <vt:lpstr>This highly contagious virus causes vomiting/diarrhea  </vt:lpstr>
      <vt:lpstr>What is: Norovirus </vt:lpstr>
      <vt:lpstr>Do this before each interaction with a client to determine the infectious risk </vt:lpstr>
      <vt:lpstr>What is: a risk assessment </vt:lpstr>
      <vt:lpstr>Aside from hand hygiene – what are 2 practices that are included in Routine Practices ? </vt:lpstr>
      <vt:lpstr>What is: PCRA, appropriate use of PPE, sharps safety, routine cleaning and disinfection of equipment and environment </vt:lpstr>
      <vt:lpstr>True/False: Artificial nails or gel nails are fine to wear to work </vt:lpstr>
      <vt:lpstr>False, they can tear gloves and have been genetically linked to infections in the patient (hospital data) </vt:lpstr>
      <vt:lpstr>The most effective person to wear a mask if supplies are limited</vt:lpstr>
      <vt:lpstr>The person with the symptoms (source control)</vt:lpstr>
      <vt:lpstr>This is the most common route for transmission of germs in health care settings </vt:lpstr>
      <vt:lpstr>What is : Contaminated hands </vt:lpstr>
      <vt:lpstr>True/False: Prescription eye glasses are sufficient to wear to protect the  mucus membranes of your eyes </vt:lpstr>
      <vt:lpstr>False: Spray and aerosolized germs can easily spray up and under those glasses</vt:lpstr>
      <vt:lpstr>What you do when you notice several patients/staff are nauseous/vomiting or have diarrhea</vt:lpstr>
      <vt:lpstr>What is: Notify nurse leader and infection control, use contact precautions .</vt:lpstr>
      <vt:lpstr>Routine practices are used when</vt:lpstr>
      <vt:lpstr>All the time for everyone</vt:lpstr>
      <vt:lpstr>This must be done prior to disinfection and/or sterilization</vt:lpstr>
      <vt:lpstr>What is: disassembly and cleaning (scrubbing)</vt:lpstr>
      <vt:lpstr>Who’s job is Infection Control? </vt:lpstr>
      <vt:lpstr>What is: YOURS,  EVERYONES </vt:lpstr>
    </vt:vector>
  </TitlesOfParts>
  <Manager>Region 5 KETS Coordinator</Manager>
  <Company>KDE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jarcher</cp:lastModifiedBy>
  <cp:revision>64</cp:revision>
  <dcterms:created xsi:type="dcterms:W3CDTF">1998-08-19T17:45:48Z</dcterms:created>
  <dcterms:modified xsi:type="dcterms:W3CDTF">2014-07-29T14:18:36Z</dcterms:modified>
</cp:coreProperties>
</file>