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4"/>
    <p:restoredTop sz="94714"/>
  </p:normalViewPr>
  <p:slideViewPr>
    <p:cSldViewPr snapToGrid="0" snapToObjects="1" showGuides="1">
      <p:cViewPr varScale="1">
        <p:scale>
          <a:sx n="118" d="100"/>
          <a:sy n="118" d="100"/>
        </p:scale>
        <p:origin x="23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1784" y="-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3970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Hospital Renovation</a:t>
            </a:r>
          </a:p>
          <a:p>
            <a:pPr algn="ctr"/>
            <a:r>
              <a:rPr lang="en-US" b="1" dirty="0" smtClean="0"/>
              <a:t>Andrew </a:t>
            </a:r>
            <a:r>
              <a:rPr lang="en-US" b="1" dirty="0" err="1" smtClean="0"/>
              <a:t>Streifel</a:t>
            </a:r>
            <a:r>
              <a:rPr lang="en-US" b="1" dirty="0" smtClean="0"/>
              <a:t>, University of Minnesota </a:t>
            </a:r>
          </a:p>
          <a:p>
            <a:pPr algn="ctr"/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" y="8342313"/>
            <a:ext cx="68564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Dr. Lynne </a:t>
            </a:r>
            <a:r>
              <a:rPr lang="en-US" b="1" dirty="0" err="1" smtClean="0"/>
              <a:t>Sehulster</a:t>
            </a:r>
            <a:endParaRPr lang="en-US" b="1" dirty="0" smtClean="0"/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DF75-FE76-2E42-BD32-EC79EFEA3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2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13EAF-CEC1-9146-BBE9-E9E7F0EB6EED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D39FB-E3ED-484F-B458-DB9B1A05D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9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4A40-02D1-AB43-8A89-96EB3A1819C0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788F-4940-784A-BAFE-59ABF49C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1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9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6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0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5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5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5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6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93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80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3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89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7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6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77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7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45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99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6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6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8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66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9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34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31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9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39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0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20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7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64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39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28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09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6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58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75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41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426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34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682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649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892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7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6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On-screen Show (4:3)</PresentationFormat>
  <Paragraphs>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Webber</dc:creator>
  <cp:lastModifiedBy>Paul Webber</cp:lastModifiedBy>
  <cp:revision>3</cp:revision>
  <dcterms:created xsi:type="dcterms:W3CDTF">2019-04-10T11:45:55Z</dcterms:created>
  <dcterms:modified xsi:type="dcterms:W3CDTF">2019-04-16T18:26:43Z</dcterms:modified>
</cp:coreProperties>
</file>