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56" r:id="rId3"/>
  </p:sldMasterIdLst>
  <p:notesMasterIdLst>
    <p:notesMasterId r:id="rId49"/>
  </p:notesMasterIdLst>
  <p:sldIdLst>
    <p:sldId id="256" r:id="rId4"/>
    <p:sldId id="337" r:id="rId5"/>
    <p:sldId id="291" r:id="rId6"/>
    <p:sldId id="351" r:id="rId7"/>
    <p:sldId id="273" r:id="rId8"/>
    <p:sldId id="339" r:id="rId9"/>
    <p:sldId id="338" r:id="rId10"/>
    <p:sldId id="352" r:id="rId11"/>
    <p:sldId id="353" r:id="rId12"/>
    <p:sldId id="289" r:id="rId13"/>
    <p:sldId id="359" r:id="rId14"/>
    <p:sldId id="309" r:id="rId15"/>
    <p:sldId id="300" r:id="rId16"/>
    <p:sldId id="360" r:id="rId17"/>
    <p:sldId id="306" r:id="rId18"/>
    <p:sldId id="316" r:id="rId19"/>
    <p:sldId id="347" r:id="rId20"/>
    <p:sldId id="348" r:id="rId21"/>
    <p:sldId id="266" r:id="rId22"/>
    <p:sldId id="340" r:id="rId23"/>
    <p:sldId id="258" r:id="rId24"/>
    <p:sldId id="321" r:id="rId25"/>
    <p:sldId id="326" r:id="rId26"/>
    <p:sldId id="345" r:id="rId27"/>
    <p:sldId id="327" r:id="rId28"/>
    <p:sldId id="346" r:id="rId29"/>
    <p:sldId id="354" r:id="rId30"/>
    <p:sldId id="361" r:id="rId31"/>
    <p:sldId id="267" r:id="rId32"/>
    <p:sldId id="314" r:id="rId33"/>
    <p:sldId id="312" r:id="rId34"/>
    <p:sldId id="315" r:id="rId35"/>
    <p:sldId id="350" r:id="rId36"/>
    <p:sldId id="349" r:id="rId37"/>
    <p:sldId id="322" r:id="rId38"/>
    <p:sldId id="278" r:id="rId39"/>
    <p:sldId id="284" r:id="rId40"/>
    <p:sldId id="355" r:id="rId41"/>
    <p:sldId id="356" r:id="rId42"/>
    <p:sldId id="357" r:id="rId43"/>
    <p:sldId id="358" r:id="rId44"/>
    <p:sldId id="344" r:id="rId45"/>
    <p:sldId id="362" r:id="rId46"/>
    <p:sldId id="363" r:id="rId47"/>
    <p:sldId id="36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2217" autoAdjust="0"/>
  </p:normalViewPr>
  <p:slideViewPr>
    <p:cSldViewPr>
      <p:cViewPr>
        <p:scale>
          <a:sx n="116" d="100"/>
          <a:sy n="11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AD80-6B32-487C-85D0-2946B45048C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41DFD-80BB-4C73-AEF0-4035926810C1}">
      <dgm:prSet phldrT="[Text]"/>
      <dgm:spPr/>
      <dgm:t>
        <a:bodyPr/>
        <a:lstStyle/>
        <a:p>
          <a:r>
            <a:rPr lang="en-US" dirty="0" smtClean="0"/>
            <a:t>Mode of transmission</a:t>
          </a:r>
          <a:endParaRPr lang="en-US" dirty="0"/>
        </a:p>
      </dgm:t>
    </dgm:pt>
    <dgm:pt modelId="{EDAE2B4B-20F1-4D7E-BF48-BA80DF9BFAD7}" type="parTrans" cxnId="{4BB202BA-9A7D-4273-85BE-5D4AA6FCD883}">
      <dgm:prSet/>
      <dgm:spPr/>
      <dgm:t>
        <a:bodyPr/>
        <a:lstStyle/>
        <a:p>
          <a:endParaRPr lang="en-US"/>
        </a:p>
      </dgm:t>
    </dgm:pt>
    <dgm:pt modelId="{F198D13B-BD7E-46EB-8CCE-0CABE2A57DE8}" type="sibTrans" cxnId="{4BB202BA-9A7D-4273-85BE-5D4AA6FCD883}">
      <dgm:prSet/>
      <dgm:spPr/>
      <dgm:t>
        <a:bodyPr/>
        <a:lstStyle/>
        <a:p>
          <a:endParaRPr lang="en-US"/>
        </a:p>
      </dgm:t>
    </dgm:pt>
    <dgm:pt modelId="{F38271E4-B839-4DDA-BB23-B733964B9531}">
      <dgm:prSet phldrT="[Text]"/>
      <dgm:spPr/>
      <dgm:t>
        <a:bodyPr/>
        <a:lstStyle/>
        <a:p>
          <a:r>
            <a:rPr lang="en-US" dirty="0" smtClean="0"/>
            <a:t>agent</a:t>
          </a:r>
          <a:endParaRPr lang="en-US" dirty="0"/>
        </a:p>
      </dgm:t>
    </dgm:pt>
    <dgm:pt modelId="{34519A74-88E1-4244-B184-A81B470ED9F4}" type="parTrans" cxnId="{77C38E44-E7F0-488E-8656-66FF60FF8A5F}">
      <dgm:prSet/>
      <dgm:spPr/>
      <dgm:t>
        <a:bodyPr/>
        <a:lstStyle/>
        <a:p>
          <a:endParaRPr lang="en-US"/>
        </a:p>
      </dgm:t>
    </dgm:pt>
    <dgm:pt modelId="{AFD5C644-717F-4CD2-B304-9AF98821B92F}" type="sibTrans" cxnId="{77C38E44-E7F0-488E-8656-66FF60FF8A5F}">
      <dgm:prSet/>
      <dgm:spPr/>
      <dgm:t>
        <a:bodyPr/>
        <a:lstStyle/>
        <a:p>
          <a:endParaRPr lang="en-US"/>
        </a:p>
      </dgm:t>
    </dgm:pt>
    <dgm:pt modelId="{49B01D46-065F-47CA-BC69-7B59D76C4FBE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3A5C0CB3-0151-4061-BE67-681F33D0D1A2}" type="parTrans" cxnId="{F32147D6-A47B-4EB6-9E12-6CB3CA624F3B}">
      <dgm:prSet/>
      <dgm:spPr/>
      <dgm:t>
        <a:bodyPr/>
        <a:lstStyle/>
        <a:p>
          <a:endParaRPr lang="en-US"/>
        </a:p>
      </dgm:t>
    </dgm:pt>
    <dgm:pt modelId="{0DF48A2C-6A0E-46ED-B48C-9D71F46037C0}" type="sibTrans" cxnId="{F32147D6-A47B-4EB6-9E12-6CB3CA624F3B}">
      <dgm:prSet/>
      <dgm:spPr/>
      <dgm:t>
        <a:bodyPr/>
        <a:lstStyle/>
        <a:p>
          <a:endParaRPr lang="en-US"/>
        </a:p>
      </dgm:t>
    </dgm:pt>
    <dgm:pt modelId="{FDD265EE-A255-4641-A22D-0FC052EA4555}">
      <dgm:prSet/>
      <dgm:spPr/>
      <dgm:t>
        <a:bodyPr/>
        <a:lstStyle/>
        <a:p>
          <a:endParaRPr lang="en-US"/>
        </a:p>
      </dgm:t>
    </dgm:pt>
    <dgm:pt modelId="{804D41FD-B0FD-4C0E-B402-0C7B65A195DA}" type="parTrans" cxnId="{7D0AB408-54A7-4008-BCBB-64D399099B3C}">
      <dgm:prSet/>
      <dgm:spPr/>
      <dgm:t>
        <a:bodyPr/>
        <a:lstStyle/>
        <a:p>
          <a:endParaRPr lang="en-US"/>
        </a:p>
      </dgm:t>
    </dgm:pt>
    <dgm:pt modelId="{750619F8-4CB0-4867-BD34-22EBEFD2846B}" type="sibTrans" cxnId="{7D0AB408-54A7-4008-BCBB-64D399099B3C}">
      <dgm:prSet/>
      <dgm:spPr/>
      <dgm:t>
        <a:bodyPr/>
        <a:lstStyle/>
        <a:p>
          <a:endParaRPr lang="en-US"/>
        </a:p>
      </dgm:t>
    </dgm:pt>
    <dgm:pt modelId="{D04CD506-7F22-467F-BCF7-D5016EFF6864}">
      <dgm:prSet/>
      <dgm:spPr/>
      <dgm:t>
        <a:bodyPr/>
        <a:lstStyle/>
        <a:p>
          <a:endParaRPr lang="en-US"/>
        </a:p>
      </dgm:t>
    </dgm:pt>
    <dgm:pt modelId="{8E9B5E72-4F6D-467E-AA84-7412C17D5A7C}" type="parTrans" cxnId="{BD51D259-0FBD-459A-A243-6DAADEBB1FE6}">
      <dgm:prSet/>
      <dgm:spPr/>
      <dgm:t>
        <a:bodyPr/>
        <a:lstStyle/>
        <a:p>
          <a:endParaRPr lang="en-US"/>
        </a:p>
      </dgm:t>
    </dgm:pt>
    <dgm:pt modelId="{4AF57732-C800-472A-81F7-BBED55EFAD8E}" type="sibTrans" cxnId="{BD51D259-0FBD-459A-A243-6DAADEBB1FE6}">
      <dgm:prSet/>
      <dgm:spPr/>
      <dgm:t>
        <a:bodyPr/>
        <a:lstStyle/>
        <a:p>
          <a:endParaRPr lang="en-US"/>
        </a:p>
      </dgm:t>
    </dgm:pt>
    <dgm:pt modelId="{B74D110E-446C-429D-BA2F-ED5F2A45A78D}">
      <dgm:prSet/>
      <dgm:spPr/>
      <dgm:t>
        <a:bodyPr/>
        <a:lstStyle/>
        <a:p>
          <a:endParaRPr lang="en-US"/>
        </a:p>
      </dgm:t>
    </dgm:pt>
    <dgm:pt modelId="{BDBC2566-8879-4363-9AFF-53C342F57BD7}" type="parTrans" cxnId="{853D7F8E-0616-45B7-A3B6-AF9353BB281D}">
      <dgm:prSet/>
      <dgm:spPr/>
      <dgm:t>
        <a:bodyPr/>
        <a:lstStyle/>
        <a:p>
          <a:endParaRPr lang="en-US"/>
        </a:p>
      </dgm:t>
    </dgm:pt>
    <dgm:pt modelId="{D79BAF8A-3E59-4A3B-85EC-18AEB29CF2FE}" type="sibTrans" cxnId="{853D7F8E-0616-45B7-A3B6-AF9353BB281D}">
      <dgm:prSet/>
      <dgm:spPr/>
      <dgm:t>
        <a:bodyPr/>
        <a:lstStyle/>
        <a:p>
          <a:endParaRPr lang="en-US"/>
        </a:p>
      </dgm:t>
    </dgm:pt>
    <dgm:pt modelId="{FC3BF436-F96B-471B-8493-9F71F6264540}">
      <dgm:prSet/>
      <dgm:spPr/>
      <dgm:t>
        <a:bodyPr/>
        <a:lstStyle/>
        <a:p>
          <a:endParaRPr lang="en-US"/>
        </a:p>
      </dgm:t>
    </dgm:pt>
    <dgm:pt modelId="{5F622781-5405-41CA-8CC1-A420F51A2AEE}" type="parTrans" cxnId="{F9958FED-4927-4D0E-82A8-2AC89ADF88ED}">
      <dgm:prSet/>
      <dgm:spPr/>
      <dgm:t>
        <a:bodyPr/>
        <a:lstStyle/>
        <a:p>
          <a:endParaRPr lang="en-US"/>
        </a:p>
      </dgm:t>
    </dgm:pt>
    <dgm:pt modelId="{3A41DAE1-6805-4B1A-9CAA-6778F6F66C57}" type="sibTrans" cxnId="{F9958FED-4927-4D0E-82A8-2AC89ADF88ED}">
      <dgm:prSet/>
      <dgm:spPr/>
      <dgm:t>
        <a:bodyPr/>
        <a:lstStyle/>
        <a:p>
          <a:endParaRPr lang="en-US"/>
        </a:p>
      </dgm:t>
    </dgm:pt>
    <dgm:pt modelId="{C414F19F-684F-41AA-90E1-BE073BB5DFB1}" type="pres">
      <dgm:prSet presAssocID="{2AF8AD80-6B32-487C-85D0-2946B45048C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5D54A-4237-4FC5-85F9-6F4BE64C819C}" type="pres">
      <dgm:prSet presAssocID="{22A41DFD-80BB-4C73-AEF0-4035926810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58BC1-7499-401A-A1C9-F0EB4E11D143}" type="pres">
      <dgm:prSet presAssocID="{22A41DFD-80BB-4C73-AEF0-4035926810C1}" presName="gear1srcNode" presStyleLbl="node1" presStyleIdx="0" presStyleCnt="3"/>
      <dgm:spPr/>
      <dgm:t>
        <a:bodyPr/>
        <a:lstStyle/>
        <a:p>
          <a:endParaRPr lang="en-US"/>
        </a:p>
      </dgm:t>
    </dgm:pt>
    <dgm:pt modelId="{3545B5D7-489A-42AC-860B-827383BA9451}" type="pres">
      <dgm:prSet presAssocID="{22A41DFD-80BB-4C73-AEF0-4035926810C1}" presName="gear1dstNode" presStyleLbl="node1" presStyleIdx="0" presStyleCnt="3"/>
      <dgm:spPr/>
      <dgm:t>
        <a:bodyPr/>
        <a:lstStyle/>
        <a:p>
          <a:endParaRPr lang="en-US"/>
        </a:p>
      </dgm:t>
    </dgm:pt>
    <dgm:pt modelId="{EF2ACC71-9A5D-4318-9643-9B8C7A29F1F6}" type="pres">
      <dgm:prSet presAssocID="{F38271E4-B839-4DDA-BB23-B733964B953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87A3-2D5E-4BD9-8217-F08A48765322}" type="pres">
      <dgm:prSet presAssocID="{F38271E4-B839-4DDA-BB23-B733964B9531}" presName="gear2srcNode" presStyleLbl="node1" presStyleIdx="1" presStyleCnt="3"/>
      <dgm:spPr/>
      <dgm:t>
        <a:bodyPr/>
        <a:lstStyle/>
        <a:p>
          <a:endParaRPr lang="en-US"/>
        </a:p>
      </dgm:t>
    </dgm:pt>
    <dgm:pt modelId="{2CFC3BB0-66F6-478D-BDFF-655E4FE16A60}" type="pres">
      <dgm:prSet presAssocID="{F38271E4-B839-4DDA-BB23-B733964B9531}" presName="gear2dstNode" presStyleLbl="node1" presStyleIdx="1" presStyleCnt="3"/>
      <dgm:spPr/>
      <dgm:t>
        <a:bodyPr/>
        <a:lstStyle/>
        <a:p>
          <a:endParaRPr lang="en-US"/>
        </a:p>
      </dgm:t>
    </dgm:pt>
    <dgm:pt modelId="{C32B2612-938E-43D3-B82B-C077F5B790C8}" type="pres">
      <dgm:prSet presAssocID="{49B01D46-065F-47CA-BC69-7B59D76C4FBE}" presName="gear3" presStyleLbl="node1" presStyleIdx="2" presStyleCnt="3"/>
      <dgm:spPr/>
      <dgm:t>
        <a:bodyPr/>
        <a:lstStyle/>
        <a:p>
          <a:endParaRPr lang="en-US"/>
        </a:p>
      </dgm:t>
    </dgm:pt>
    <dgm:pt modelId="{D13AD71C-89F1-43DA-AD39-59D4D79A46CC}" type="pres">
      <dgm:prSet presAssocID="{49B01D46-065F-47CA-BC69-7B59D76C4FB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82C7-ECE4-4479-AA07-21C6259A952F}" type="pres">
      <dgm:prSet presAssocID="{49B01D46-065F-47CA-BC69-7B59D76C4FBE}" presName="gear3srcNode" presStyleLbl="node1" presStyleIdx="2" presStyleCnt="3"/>
      <dgm:spPr/>
      <dgm:t>
        <a:bodyPr/>
        <a:lstStyle/>
        <a:p>
          <a:endParaRPr lang="en-US"/>
        </a:p>
      </dgm:t>
    </dgm:pt>
    <dgm:pt modelId="{FA0F2A31-FA92-47EF-A88D-AB68C113C9C6}" type="pres">
      <dgm:prSet presAssocID="{49B01D46-065F-47CA-BC69-7B59D76C4FBE}" presName="gear3dstNode" presStyleLbl="node1" presStyleIdx="2" presStyleCnt="3"/>
      <dgm:spPr/>
      <dgm:t>
        <a:bodyPr/>
        <a:lstStyle/>
        <a:p>
          <a:endParaRPr lang="en-US"/>
        </a:p>
      </dgm:t>
    </dgm:pt>
    <dgm:pt modelId="{D2DBF1C6-8500-4F78-830C-23DAB3B3A740}" type="pres">
      <dgm:prSet presAssocID="{F198D13B-BD7E-46EB-8CCE-0CABE2A57DE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C7E62DE-5836-47AD-9405-36B21A8D3B23}" type="pres">
      <dgm:prSet presAssocID="{AFD5C644-717F-4CD2-B304-9AF98821B92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F47A91F-B969-4C11-9079-FFE86AED7155}" type="pres">
      <dgm:prSet presAssocID="{0DF48A2C-6A0E-46ED-B48C-9D71F46037C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CBC6A19-5E7C-4044-949A-3D10CF135425}" type="presOf" srcId="{AFD5C644-717F-4CD2-B304-9AF98821B92F}" destId="{4C7E62DE-5836-47AD-9405-36B21A8D3B23}" srcOrd="0" destOrd="0" presId="urn:microsoft.com/office/officeart/2005/8/layout/gear1"/>
    <dgm:cxn modelId="{36CB5B17-4ADD-4689-8684-47F2CD61FBD7}" type="presOf" srcId="{49B01D46-065F-47CA-BC69-7B59D76C4FBE}" destId="{C32B2612-938E-43D3-B82B-C077F5B790C8}" srcOrd="0" destOrd="0" presId="urn:microsoft.com/office/officeart/2005/8/layout/gear1"/>
    <dgm:cxn modelId="{D8701883-2770-4F96-8BE9-C8459CA54675}" type="presOf" srcId="{49B01D46-065F-47CA-BC69-7B59D76C4FBE}" destId="{FA0F2A31-FA92-47EF-A88D-AB68C113C9C6}" srcOrd="3" destOrd="0" presId="urn:microsoft.com/office/officeart/2005/8/layout/gear1"/>
    <dgm:cxn modelId="{279D7D1C-7C02-438C-ADCC-5F4851AFE0B5}" type="presOf" srcId="{2AF8AD80-6B32-487C-85D0-2946B45048C7}" destId="{C414F19F-684F-41AA-90E1-BE073BB5DFB1}" srcOrd="0" destOrd="0" presId="urn:microsoft.com/office/officeart/2005/8/layout/gear1"/>
    <dgm:cxn modelId="{853D7F8E-0616-45B7-A3B6-AF9353BB281D}" srcId="{2AF8AD80-6B32-487C-85D0-2946B45048C7}" destId="{B74D110E-446C-429D-BA2F-ED5F2A45A78D}" srcOrd="5" destOrd="0" parTransId="{BDBC2566-8879-4363-9AFF-53C342F57BD7}" sibTransId="{D79BAF8A-3E59-4A3B-85EC-18AEB29CF2FE}"/>
    <dgm:cxn modelId="{0C1C4990-D97A-4FF6-86E0-F1FA59AF18DF}" type="presOf" srcId="{F38271E4-B839-4DDA-BB23-B733964B9531}" destId="{EFA587A3-2D5E-4BD9-8217-F08A48765322}" srcOrd="1" destOrd="0" presId="urn:microsoft.com/office/officeart/2005/8/layout/gear1"/>
    <dgm:cxn modelId="{F9958FED-4927-4D0E-82A8-2AC89ADF88ED}" srcId="{2AF8AD80-6B32-487C-85D0-2946B45048C7}" destId="{FC3BF436-F96B-471B-8493-9F71F6264540}" srcOrd="6" destOrd="0" parTransId="{5F622781-5405-41CA-8CC1-A420F51A2AEE}" sibTransId="{3A41DAE1-6805-4B1A-9CAA-6778F6F66C57}"/>
    <dgm:cxn modelId="{E2A97331-8DD0-44C5-8E12-41F1A86A921F}" type="presOf" srcId="{22A41DFD-80BB-4C73-AEF0-4035926810C1}" destId="{3545B5D7-489A-42AC-860B-827383BA9451}" srcOrd="2" destOrd="0" presId="urn:microsoft.com/office/officeart/2005/8/layout/gear1"/>
    <dgm:cxn modelId="{7D0AB408-54A7-4008-BCBB-64D399099B3C}" srcId="{2AF8AD80-6B32-487C-85D0-2946B45048C7}" destId="{FDD265EE-A255-4641-A22D-0FC052EA4555}" srcOrd="3" destOrd="0" parTransId="{804D41FD-B0FD-4C0E-B402-0C7B65A195DA}" sibTransId="{750619F8-4CB0-4867-BD34-22EBEFD2846B}"/>
    <dgm:cxn modelId="{4D2D2BF3-A660-4AD6-8BC0-2A94FBE2DE3C}" type="presOf" srcId="{49B01D46-065F-47CA-BC69-7B59D76C4FBE}" destId="{8DA882C7-ECE4-4479-AA07-21C6259A952F}" srcOrd="2" destOrd="0" presId="urn:microsoft.com/office/officeart/2005/8/layout/gear1"/>
    <dgm:cxn modelId="{F32147D6-A47B-4EB6-9E12-6CB3CA624F3B}" srcId="{2AF8AD80-6B32-487C-85D0-2946B45048C7}" destId="{49B01D46-065F-47CA-BC69-7B59D76C4FBE}" srcOrd="2" destOrd="0" parTransId="{3A5C0CB3-0151-4061-BE67-681F33D0D1A2}" sibTransId="{0DF48A2C-6A0E-46ED-B48C-9D71F46037C0}"/>
    <dgm:cxn modelId="{3A641989-2F78-443E-BBBC-4B365C976961}" type="presOf" srcId="{0DF48A2C-6A0E-46ED-B48C-9D71F46037C0}" destId="{0F47A91F-B969-4C11-9079-FFE86AED7155}" srcOrd="0" destOrd="0" presId="urn:microsoft.com/office/officeart/2005/8/layout/gear1"/>
    <dgm:cxn modelId="{A69022C7-C686-4DF2-9029-BE1361E21DBA}" type="presOf" srcId="{22A41DFD-80BB-4C73-AEF0-4035926810C1}" destId="{C3258BC1-7499-401A-A1C9-F0EB4E11D143}" srcOrd="1" destOrd="0" presId="urn:microsoft.com/office/officeart/2005/8/layout/gear1"/>
    <dgm:cxn modelId="{950D11A8-6D96-4AB0-A74C-CBB203E48AF5}" type="presOf" srcId="{F38271E4-B839-4DDA-BB23-B733964B9531}" destId="{2CFC3BB0-66F6-478D-BDFF-655E4FE16A60}" srcOrd="2" destOrd="0" presId="urn:microsoft.com/office/officeart/2005/8/layout/gear1"/>
    <dgm:cxn modelId="{2ADE7408-851F-4D4B-BAE5-0754C7666FD1}" type="presOf" srcId="{F198D13B-BD7E-46EB-8CCE-0CABE2A57DE8}" destId="{D2DBF1C6-8500-4F78-830C-23DAB3B3A740}" srcOrd="0" destOrd="0" presId="urn:microsoft.com/office/officeart/2005/8/layout/gear1"/>
    <dgm:cxn modelId="{BD51D259-0FBD-459A-A243-6DAADEBB1FE6}" srcId="{2AF8AD80-6B32-487C-85D0-2946B45048C7}" destId="{D04CD506-7F22-467F-BCF7-D5016EFF6864}" srcOrd="4" destOrd="0" parTransId="{8E9B5E72-4F6D-467E-AA84-7412C17D5A7C}" sibTransId="{4AF57732-C800-472A-81F7-BBED55EFAD8E}"/>
    <dgm:cxn modelId="{DC334256-CE33-4F78-83B1-C4B93112ED9B}" type="presOf" srcId="{F38271E4-B839-4DDA-BB23-B733964B9531}" destId="{EF2ACC71-9A5D-4318-9643-9B8C7A29F1F6}" srcOrd="0" destOrd="0" presId="urn:microsoft.com/office/officeart/2005/8/layout/gear1"/>
    <dgm:cxn modelId="{BBEA25C2-373C-4D6D-B602-7397F88B87D9}" type="presOf" srcId="{22A41DFD-80BB-4C73-AEF0-4035926810C1}" destId="{E7B5D54A-4237-4FC5-85F9-6F4BE64C819C}" srcOrd="0" destOrd="0" presId="urn:microsoft.com/office/officeart/2005/8/layout/gear1"/>
    <dgm:cxn modelId="{7C0309D6-3694-46D8-A5B9-6222960799B2}" type="presOf" srcId="{49B01D46-065F-47CA-BC69-7B59D76C4FBE}" destId="{D13AD71C-89F1-43DA-AD39-59D4D79A46CC}" srcOrd="1" destOrd="0" presId="urn:microsoft.com/office/officeart/2005/8/layout/gear1"/>
    <dgm:cxn modelId="{4BB202BA-9A7D-4273-85BE-5D4AA6FCD883}" srcId="{2AF8AD80-6B32-487C-85D0-2946B45048C7}" destId="{22A41DFD-80BB-4C73-AEF0-4035926810C1}" srcOrd="0" destOrd="0" parTransId="{EDAE2B4B-20F1-4D7E-BF48-BA80DF9BFAD7}" sibTransId="{F198D13B-BD7E-46EB-8CCE-0CABE2A57DE8}"/>
    <dgm:cxn modelId="{77C38E44-E7F0-488E-8656-66FF60FF8A5F}" srcId="{2AF8AD80-6B32-487C-85D0-2946B45048C7}" destId="{F38271E4-B839-4DDA-BB23-B733964B9531}" srcOrd="1" destOrd="0" parTransId="{34519A74-88E1-4244-B184-A81B470ED9F4}" sibTransId="{AFD5C644-717F-4CD2-B304-9AF98821B92F}"/>
    <dgm:cxn modelId="{73D8AFFA-E8C0-481E-A83B-4B24DF4ED864}" type="presParOf" srcId="{C414F19F-684F-41AA-90E1-BE073BB5DFB1}" destId="{E7B5D54A-4237-4FC5-85F9-6F4BE64C819C}" srcOrd="0" destOrd="0" presId="urn:microsoft.com/office/officeart/2005/8/layout/gear1"/>
    <dgm:cxn modelId="{92A115F9-3EE1-4595-A866-87A6AC04F0B5}" type="presParOf" srcId="{C414F19F-684F-41AA-90E1-BE073BB5DFB1}" destId="{C3258BC1-7499-401A-A1C9-F0EB4E11D143}" srcOrd="1" destOrd="0" presId="urn:microsoft.com/office/officeart/2005/8/layout/gear1"/>
    <dgm:cxn modelId="{65DD97CD-F466-409D-818F-1C920F5DF657}" type="presParOf" srcId="{C414F19F-684F-41AA-90E1-BE073BB5DFB1}" destId="{3545B5D7-489A-42AC-860B-827383BA9451}" srcOrd="2" destOrd="0" presId="urn:microsoft.com/office/officeart/2005/8/layout/gear1"/>
    <dgm:cxn modelId="{DA64D22A-F6F9-4E43-8A09-3278A428E75C}" type="presParOf" srcId="{C414F19F-684F-41AA-90E1-BE073BB5DFB1}" destId="{EF2ACC71-9A5D-4318-9643-9B8C7A29F1F6}" srcOrd="3" destOrd="0" presId="urn:microsoft.com/office/officeart/2005/8/layout/gear1"/>
    <dgm:cxn modelId="{110D1755-1E13-492F-9967-DB30495AF6BE}" type="presParOf" srcId="{C414F19F-684F-41AA-90E1-BE073BB5DFB1}" destId="{EFA587A3-2D5E-4BD9-8217-F08A48765322}" srcOrd="4" destOrd="0" presId="urn:microsoft.com/office/officeart/2005/8/layout/gear1"/>
    <dgm:cxn modelId="{9BEA6CC6-20CD-4A30-B329-F7D010BF20A6}" type="presParOf" srcId="{C414F19F-684F-41AA-90E1-BE073BB5DFB1}" destId="{2CFC3BB0-66F6-478D-BDFF-655E4FE16A60}" srcOrd="5" destOrd="0" presId="urn:microsoft.com/office/officeart/2005/8/layout/gear1"/>
    <dgm:cxn modelId="{C2F5B941-275A-40F4-9D89-F54A6FDDD311}" type="presParOf" srcId="{C414F19F-684F-41AA-90E1-BE073BB5DFB1}" destId="{C32B2612-938E-43D3-B82B-C077F5B790C8}" srcOrd="6" destOrd="0" presId="urn:microsoft.com/office/officeart/2005/8/layout/gear1"/>
    <dgm:cxn modelId="{E7C0939E-CAA9-4F6A-8A93-9E1938CC90E1}" type="presParOf" srcId="{C414F19F-684F-41AA-90E1-BE073BB5DFB1}" destId="{D13AD71C-89F1-43DA-AD39-59D4D79A46CC}" srcOrd="7" destOrd="0" presId="urn:microsoft.com/office/officeart/2005/8/layout/gear1"/>
    <dgm:cxn modelId="{97F697FD-EDC6-4B75-9E5F-A39C891D047C}" type="presParOf" srcId="{C414F19F-684F-41AA-90E1-BE073BB5DFB1}" destId="{8DA882C7-ECE4-4479-AA07-21C6259A952F}" srcOrd="8" destOrd="0" presId="urn:microsoft.com/office/officeart/2005/8/layout/gear1"/>
    <dgm:cxn modelId="{8B9F56B8-3D56-4180-A637-C5F2750BA102}" type="presParOf" srcId="{C414F19F-684F-41AA-90E1-BE073BB5DFB1}" destId="{FA0F2A31-FA92-47EF-A88D-AB68C113C9C6}" srcOrd="9" destOrd="0" presId="urn:microsoft.com/office/officeart/2005/8/layout/gear1"/>
    <dgm:cxn modelId="{931F6D7E-5809-4BE8-A637-39CB62EF3820}" type="presParOf" srcId="{C414F19F-684F-41AA-90E1-BE073BB5DFB1}" destId="{D2DBF1C6-8500-4F78-830C-23DAB3B3A740}" srcOrd="10" destOrd="0" presId="urn:microsoft.com/office/officeart/2005/8/layout/gear1"/>
    <dgm:cxn modelId="{744E84D4-10EB-4314-BA8E-F1E69ADF9C52}" type="presParOf" srcId="{C414F19F-684F-41AA-90E1-BE073BB5DFB1}" destId="{4C7E62DE-5836-47AD-9405-36B21A8D3B23}" srcOrd="11" destOrd="0" presId="urn:microsoft.com/office/officeart/2005/8/layout/gear1"/>
    <dgm:cxn modelId="{4C955728-E651-49D1-88CE-01FB46280BA5}" type="presParOf" srcId="{C414F19F-684F-41AA-90E1-BE073BB5DFB1}" destId="{0F47A91F-B969-4C11-9079-FFE86AED71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853B2-EF6C-47DE-945D-4BA914183E4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21405-AD9C-4750-BF2C-B99493725924}">
      <dgm:prSet phldrT="[Text]"/>
      <dgm:spPr/>
      <dgm:t>
        <a:bodyPr/>
        <a:lstStyle/>
        <a:p>
          <a:r>
            <a:rPr lang="en-US" dirty="0" smtClean="0"/>
            <a:t>infection</a:t>
          </a:r>
          <a:endParaRPr lang="en-US" dirty="0"/>
        </a:p>
      </dgm:t>
    </dgm:pt>
    <dgm:pt modelId="{5A551DC3-00EC-48C1-AC6A-67030258BBC4}" type="parTrans" cxnId="{5590FFD5-5E02-4968-A631-49DA83468E67}">
      <dgm:prSet/>
      <dgm:spPr/>
      <dgm:t>
        <a:bodyPr/>
        <a:lstStyle/>
        <a:p>
          <a:endParaRPr lang="en-US"/>
        </a:p>
      </dgm:t>
    </dgm:pt>
    <dgm:pt modelId="{20233D64-280A-4A76-A397-99D416D3C701}" type="sibTrans" cxnId="{5590FFD5-5E02-4968-A631-49DA83468E67}">
      <dgm:prSet/>
      <dgm:spPr/>
      <dgm:t>
        <a:bodyPr/>
        <a:lstStyle/>
        <a:p>
          <a:endParaRPr lang="en-US"/>
        </a:p>
      </dgm:t>
    </dgm:pt>
    <dgm:pt modelId="{91878620-1645-4D4F-853F-BE140B75DCC8}">
      <dgm:prSet phldrT="[Text]"/>
      <dgm:spPr/>
      <dgm:t>
        <a:bodyPr/>
        <a:lstStyle/>
        <a:p>
          <a:r>
            <a:rPr lang="en-US" dirty="0" smtClean="0"/>
            <a:t>Antibiotic usage</a:t>
          </a:r>
          <a:endParaRPr lang="en-US" dirty="0"/>
        </a:p>
      </dgm:t>
    </dgm:pt>
    <dgm:pt modelId="{A90BDBD5-B2CA-488D-9973-E5288E371BE4}" type="parTrans" cxnId="{381E3B4B-9427-465C-BEB4-72946F6E0C21}">
      <dgm:prSet/>
      <dgm:spPr/>
      <dgm:t>
        <a:bodyPr/>
        <a:lstStyle/>
        <a:p>
          <a:endParaRPr lang="en-US"/>
        </a:p>
      </dgm:t>
    </dgm:pt>
    <dgm:pt modelId="{4FF21496-5EC0-4B4C-B9EF-EAFB4F9F15C9}" type="sibTrans" cxnId="{381E3B4B-9427-465C-BEB4-72946F6E0C21}">
      <dgm:prSet/>
      <dgm:spPr/>
      <dgm:t>
        <a:bodyPr/>
        <a:lstStyle/>
        <a:p>
          <a:endParaRPr lang="en-US"/>
        </a:p>
      </dgm:t>
    </dgm:pt>
    <dgm:pt modelId="{3680E0B5-19AF-4176-BE16-9B0270ED79D9}">
      <dgm:prSet phldrT="[Text]"/>
      <dgm:spPr/>
      <dgm:t>
        <a:bodyPr/>
        <a:lstStyle/>
        <a:p>
          <a:r>
            <a:rPr lang="en-US" dirty="0" smtClean="0"/>
            <a:t>Sensitive organisms</a:t>
          </a:r>
          <a:endParaRPr lang="en-US" dirty="0"/>
        </a:p>
      </dgm:t>
    </dgm:pt>
    <dgm:pt modelId="{D4A1E21D-F1E5-4B76-8445-9C6E362B057C}" type="parTrans" cxnId="{249A77AB-E71D-4DB5-9752-50086D4C7D66}">
      <dgm:prSet/>
      <dgm:spPr/>
      <dgm:t>
        <a:bodyPr/>
        <a:lstStyle/>
        <a:p>
          <a:endParaRPr lang="en-US"/>
        </a:p>
      </dgm:t>
    </dgm:pt>
    <dgm:pt modelId="{19FBB731-5E6E-4303-99B3-F19000859AC7}" type="sibTrans" cxnId="{249A77AB-E71D-4DB5-9752-50086D4C7D66}">
      <dgm:prSet/>
      <dgm:spPr/>
      <dgm:t>
        <a:bodyPr/>
        <a:lstStyle/>
        <a:p>
          <a:endParaRPr lang="en-US"/>
        </a:p>
      </dgm:t>
    </dgm:pt>
    <dgm:pt modelId="{C55318D7-48C6-422D-BEB2-BE61E71C4C06}">
      <dgm:prSet phldrT="[Text]"/>
      <dgm:spPr/>
      <dgm:t>
        <a:bodyPr/>
        <a:lstStyle/>
        <a:p>
          <a:r>
            <a:rPr lang="en-US" dirty="0" smtClean="0"/>
            <a:t>Morbidity and mortality</a:t>
          </a:r>
          <a:endParaRPr lang="en-US" dirty="0"/>
        </a:p>
      </dgm:t>
    </dgm:pt>
    <dgm:pt modelId="{4987F525-EF05-43A3-9D5E-C9F2BEB27534}" type="parTrans" cxnId="{D1D2D8C8-37D2-4069-B910-3EF7DF78C556}">
      <dgm:prSet/>
      <dgm:spPr/>
      <dgm:t>
        <a:bodyPr/>
        <a:lstStyle/>
        <a:p>
          <a:endParaRPr lang="en-US"/>
        </a:p>
      </dgm:t>
    </dgm:pt>
    <dgm:pt modelId="{8181B302-3637-4BA1-AC66-A5F4C9C2CE30}" type="sibTrans" cxnId="{D1D2D8C8-37D2-4069-B910-3EF7DF78C556}">
      <dgm:prSet/>
      <dgm:spPr/>
      <dgm:t>
        <a:bodyPr/>
        <a:lstStyle/>
        <a:p>
          <a:endParaRPr lang="en-US"/>
        </a:p>
      </dgm:t>
    </dgm:pt>
    <dgm:pt modelId="{9012A411-6985-4914-BE3D-BAE82906339B}">
      <dgm:prSet phldrT="[Text]" phldr="1"/>
      <dgm:spPr>
        <a:solidFill>
          <a:schemeClr val="tx2">
            <a:lumMod val="5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2B3D966-72FC-4298-8704-DD78E26EA8A8}" type="sibTrans" cxnId="{9A3EB2EA-7C18-4AEC-B277-64003CFF4BA3}">
      <dgm:prSet/>
      <dgm:spPr/>
      <dgm:t>
        <a:bodyPr/>
        <a:lstStyle/>
        <a:p>
          <a:endParaRPr lang="en-US"/>
        </a:p>
      </dgm:t>
    </dgm:pt>
    <dgm:pt modelId="{3E325503-4C9D-4A48-A73D-914D38A04E3D}" type="parTrans" cxnId="{9A3EB2EA-7C18-4AEC-B277-64003CFF4BA3}">
      <dgm:prSet/>
      <dgm:spPr/>
      <dgm:t>
        <a:bodyPr/>
        <a:lstStyle/>
        <a:p>
          <a:endParaRPr lang="en-US"/>
        </a:p>
      </dgm:t>
    </dgm:pt>
    <dgm:pt modelId="{53130CEA-F058-4EA8-84F4-C5E9E70C08FF}">
      <dgm:prSet phldrT="[Text]" phldr="1"/>
      <dgm:spPr>
        <a:solidFill>
          <a:schemeClr val="tx2">
            <a:lumMod val="5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AE87C19-E096-409A-BC39-44418C23FB3E}" type="sibTrans" cxnId="{C9576AFF-C792-442B-BB32-74AECD958844}">
      <dgm:prSet/>
      <dgm:spPr/>
      <dgm:t>
        <a:bodyPr/>
        <a:lstStyle/>
        <a:p>
          <a:endParaRPr lang="en-US"/>
        </a:p>
      </dgm:t>
    </dgm:pt>
    <dgm:pt modelId="{A664002D-8596-4B01-927E-108406B226D9}" type="parTrans" cxnId="{C9576AFF-C792-442B-BB32-74AECD958844}">
      <dgm:prSet/>
      <dgm:spPr/>
      <dgm:t>
        <a:bodyPr/>
        <a:lstStyle/>
        <a:p>
          <a:endParaRPr lang="en-US"/>
        </a:p>
      </dgm:t>
    </dgm:pt>
    <dgm:pt modelId="{4B18A74C-2948-45EB-B376-B7469114A73F}" type="pres">
      <dgm:prSet presAssocID="{CFE853B2-EF6C-47DE-945D-4BA914183E4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2EBC7-F9B8-4A77-AB11-AB90C6460D4D}" type="pres">
      <dgm:prSet presAssocID="{CFE853B2-EF6C-47DE-945D-4BA914183E49}" presName="dummyMaxCanvas" presStyleCnt="0"/>
      <dgm:spPr/>
    </dgm:pt>
    <dgm:pt modelId="{7F43C0FB-F71B-41D2-AF5D-902E66B562BB}" type="pres">
      <dgm:prSet presAssocID="{CFE853B2-EF6C-47DE-945D-4BA914183E49}" presName="parentComposite" presStyleCnt="0"/>
      <dgm:spPr/>
    </dgm:pt>
    <dgm:pt modelId="{7A4E6290-EB03-4A06-BD17-9883A670267C}" type="pres">
      <dgm:prSet presAssocID="{CFE853B2-EF6C-47DE-945D-4BA914183E4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E7C677C-6558-4896-926F-5A841B7C08BD}" type="pres">
      <dgm:prSet presAssocID="{CFE853B2-EF6C-47DE-945D-4BA914183E4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9F77A9B-B857-468A-A4A1-70AA253C4A9C}" type="pres">
      <dgm:prSet presAssocID="{CFE853B2-EF6C-47DE-945D-4BA914183E49}" presName="childrenComposite" presStyleCnt="0"/>
      <dgm:spPr/>
    </dgm:pt>
    <dgm:pt modelId="{2BDB4C01-3987-48B0-9AF1-EC9F1E3F2235}" type="pres">
      <dgm:prSet presAssocID="{CFE853B2-EF6C-47DE-945D-4BA914183E49}" presName="dummyMaxCanvas_ChildArea" presStyleCnt="0"/>
      <dgm:spPr/>
    </dgm:pt>
    <dgm:pt modelId="{18D5779C-53EB-4431-A6C2-2FFA8536637E}" type="pres">
      <dgm:prSet presAssocID="{CFE853B2-EF6C-47DE-945D-4BA914183E49}" presName="fulcrum" presStyleLbl="alignAccFollowNode1" presStyleIdx="2" presStyleCnt="4"/>
      <dgm:spPr/>
    </dgm:pt>
    <dgm:pt modelId="{433E87ED-513B-4997-9468-15DF8D281984}" type="pres">
      <dgm:prSet presAssocID="{CFE853B2-EF6C-47DE-945D-4BA914183E49}" presName="balance_22" presStyleLbl="alignAccFollowNode1" presStyleIdx="3" presStyleCnt="4" custAng="20620752" custScaleX="95833" custScaleY="65462">
        <dgm:presLayoutVars>
          <dgm:bulletEnabled val="1"/>
        </dgm:presLayoutVars>
      </dgm:prSet>
      <dgm:spPr/>
    </dgm:pt>
    <dgm:pt modelId="{3F9CEB9B-6C1E-4139-845E-E5666FFFE42E}" type="pres">
      <dgm:prSet presAssocID="{CFE853B2-EF6C-47DE-945D-4BA914183E49}" presName="right_22_1" presStyleLbl="node1" presStyleIdx="0" presStyleCnt="4" custAng="20619219" custLinFactNeighborX="-22222" custLinFactNeighborY="-2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F2F66-3898-410F-AA13-ABF75BDEA18F}" type="pres">
      <dgm:prSet presAssocID="{CFE853B2-EF6C-47DE-945D-4BA914183E49}" presName="right_22_2" presStyleLbl="node1" presStyleIdx="1" presStyleCnt="4" custAng="20623953" custScaleY="61380" custLinFactX="-91907" custLinFactNeighborX="-100000" custLinFactNeighborY="-44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CC388-6D6F-44D4-A18E-9D64042C3827}" type="pres">
      <dgm:prSet presAssocID="{CFE853B2-EF6C-47DE-945D-4BA914183E49}" presName="left_22_1" presStyleLbl="node1" presStyleIdx="2" presStyleCnt="4" custAng="20558928" custScaleY="70030" custLinFactNeighborX="-1861" custLinFactNeighborY="4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A4832-1715-487D-8F54-4BCEFD351501}" type="pres">
      <dgm:prSet presAssocID="{CFE853B2-EF6C-47DE-945D-4BA914183E49}" presName="left_22_2" presStyleLbl="node1" presStyleIdx="3" presStyleCnt="4" custAng="20546883" custScaleY="56363" custLinFactNeighborX="-16750" custLinFactNeighborY="84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A77AB-E71D-4DB5-9752-50086D4C7D66}" srcId="{53130CEA-F058-4EA8-84F4-C5E9E70C08FF}" destId="{3680E0B5-19AF-4176-BE16-9B0270ED79D9}" srcOrd="0" destOrd="0" parTransId="{D4A1E21D-F1E5-4B76-8445-9C6E362B057C}" sibTransId="{19FBB731-5E6E-4303-99B3-F19000859AC7}"/>
    <dgm:cxn modelId="{092CF2A9-A6CC-42DD-AAA2-8A157EFAE724}" type="presOf" srcId="{3680E0B5-19AF-4176-BE16-9B0270ED79D9}" destId="{3F9CEB9B-6C1E-4139-845E-E5666FFFE42E}" srcOrd="0" destOrd="0" presId="urn:microsoft.com/office/officeart/2005/8/layout/balance1"/>
    <dgm:cxn modelId="{67B61ED2-5F50-4DB3-A604-84D793F46014}" type="presOf" srcId="{08B21405-AD9C-4750-BF2C-B99493725924}" destId="{AA7CC388-6D6F-44D4-A18E-9D64042C3827}" srcOrd="0" destOrd="0" presId="urn:microsoft.com/office/officeart/2005/8/layout/balance1"/>
    <dgm:cxn modelId="{D1D2D8C8-37D2-4069-B910-3EF7DF78C556}" srcId="{53130CEA-F058-4EA8-84F4-C5E9E70C08FF}" destId="{C55318D7-48C6-422D-BEB2-BE61E71C4C06}" srcOrd="1" destOrd="0" parTransId="{4987F525-EF05-43A3-9D5E-C9F2BEB27534}" sibTransId="{8181B302-3637-4BA1-AC66-A5F4C9C2CE30}"/>
    <dgm:cxn modelId="{9A3EB2EA-7C18-4AEC-B277-64003CFF4BA3}" srcId="{CFE853B2-EF6C-47DE-945D-4BA914183E49}" destId="{9012A411-6985-4914-BE3D-BAE82906339B}" srcOrd="0" destOrd="0" parTransId="{3E325503-4C9D-4A48-A73D-914D38A04E3D}" sibTransId="{42B3D966-72FC-4298-8704-DD78E26EA8A8}"/>
    <dgm:cxn modelId="{381E3B4B-9427-465C-BEB4-72946F6E0C21}" srcId="{9012A411-6985-4914-BE3D-BAE82906339B}" destId="{91878620-1645-4D4F-853F-BE140B75DCC8}" srcOrd="1" destOrd="0" parTransId="{A90BDBD5-B2CA-488D-9973-E5288E371BE4}" sibTransId="{4FF21496-5EC0-4B4C-B9EF-EAFB4F9F15C9}"/>
    <dgm:cxn modelId="{7F9FF473-F47F-4DA4-A062-3DFC9154E242}" type="presOf" srcId="{9012A411-6985-4914-BE3D-BAE82906339B}" destId="{7A4E6290-EB03-4A06-BD17-9883A670267C}" srcOrd="0" destOrd="0" presId="urn:microsoft.com/office/officeart/2005/8/layout/balance1"/>
    <dgm:cxn modelId="{F6D6D38D-CA27-4C80-B6C5-46699918762B}" type="presOf" srcId="{CFE853B2-EF6C-47DE-945D-4BA914183E49}" destId="{4B18A74C-2948-45EB-B376-B7469114A73F}" srcOrd="0" destOrd="0" presId="urn:microsoft.com/office/officeart/2005/8/layout/balance1"/>
    <dgm:cxn modelId="{5590FFD5-5E02-4968-A631-49DA83468E67}" srcId="{9012A411-6985-4914-BE3D-BAE82906339B}" destId="{08B21405-AD9C-4750-BF2C-B99493725924}" srcOrd="0" destOrd="0" parTransId="{5A551DC3-00EC-48C1-AC6A-67030258BBC4}" sibTransId="{20233D64-280A-4A76-A397-99D416D3C701}"/>
    <dgm:cxn modelId="{C9576AFF-C792-442B-BB32-74AECD958844}" srcId="{CFE853B2-EF6C-47DE-945D-4BA914183E49}" destId="{53130CEA-F058-4EA8-84F4-C5E9E70C08FF}" srcOrd="1" destOrd="0" parTransId="{A664002D-8596-4B01-927E-108406B226D9}" sibTransId="{5AE87C19-E096-409A-BC39-44418C23FB3E}"/>
    <dgm:cxn modelId="{3A0D4872-6A90-4C61-95BD-643A2877BC7B}" type="presOf" srcId="{91878620-1645-4D4F-853F-BE140B75DCC8}" destId="{F92A4832-1715-487D-8F54-4BCEFD351501}" srcOrd="0" destOrd="0" presId="urn:microsoft.com/office/officeart/2005/8/layout/balance1"/>
    <dgm:cxn modelId="{C665F0E8-C379-422E-B9DB-53CC67BAC908}" type="presOf" srcId="{53130CEA-F058-4EA8-84F4-C5E9E70C08FF}" destId="{CE7C677C-6558-4896-926F-5A841B7C08BD}" srcOrd="0" destOrd="0" presId="urn:microsoft.com/office/officeart/2005/8/layout/balance1"/>
    <dgm:cxn modelId="{4472D853-C88C-407D-8376-E18F03176369}" type="presOf" srcId="{C55318D7-48C6-422D-BEB2-BE61E71C4C06}" destId="{857F2F66-3898-410F-AA13-ABF75BDEA18F}" srcOrd="0" destOrd="0" presId="urn:microsoft.com/office/officeart/2005/8/layout/balance1"/>
    <dgm:cxn modelId="{3F3B200D-4AD6-441E-BC2F-F3D6720B4336}" type="presParOf" srcId="{4B18A74C-2948-45EB-B376-B7469114A73F}" destId="{CDE2EBC7-F9B8-4A77-AB11-AB90C6460D4D}" srcOrd="0" destOrd="0" presId="urn:microsoft.com/office/officeart/2005/8/layout/balance1"/>
    <dgm:cxn modelId="{9F470C60-C783-4F49-8CDD-2D5C4647EC9D}" type="presParOf" srcId="{4B18A74C-2948-45EB-B376-B7469114A73F}" destId="{7F43C0FB-F71B-41D2-AF5D-902E66B562BB}" srcOrd="1" destOrd="0" presId="urn:microsoft.com/office/officeart/2005/8/layout/balance1"/>
    <dgm:cxn modelId="{C477364F-8A04-4761-9C89-D550A69E9C66}" type="presParOf" srcId="{7F43C0FB-F71B-41D2-AF5D-902E66B562BB}" destId="{7A4E6290-EB03-4A06-BD17-9883A670267C}" srcOrd="0" destOrd="0" presId="urn:microsoft.com/office/officeart/2005/8/layout/balance1"/>
    <dgm:cxn modelId="{0ECD56D5-FC26-4C82-B5FB-905CCCC00A4E}" type="presParOf" srcId="{7F43C0FB-F71B-41D2-AF5D-902E66B562BB}" destId="{CE7C677C-6558-4896-926F-5A841B7C08BD}" srcOrd="1" destOrd="0" presId="urn:microsoft.com/office/officeart/2005/8/layout/balance1"/>
    <dgm:cxn modelId="{EBB85D48-C5A5-4ADC-BAD3-E9638362A258}" type="presParOf" srcId="{4B18A74C-2948-45EB-B376-B7469114A73F}" destId="{99F77A9B-B857-468A-A4A1-70AA253C4A9C}" srcOrd="2" destOrd="0" presId="urn:microsoft.com/office/officeart/2005/8/layout/balance1"/>
    <dgm:cxn modelId="{83DC03B9-ED2E-42F8-BCE5-EDA1F6FE40C2}" type="presParOf" srcId="{99F77A9B-B857-468A-A4A1-70AA253C4A9C}" destId="{2BDB4C01-3987-48B0-9AF1-EC9F1E3F2235}" srcOrd="0" destOrd="0" presId="urn:microsoft.com/office/officeart/2005/8/layout/balance1"/>
    <dgm:cxn modelId="{D1E06FE3-17B4-42A0-B09D-6D294586ED4F}" type="presParOf" srcId="{99F77A9B-B857-468A-A4A1-70AA253C4A9C}" destId="{18D5779C-53EB-4431-A6C2-2FFA8536637E}" srcOrd="1" destOrd="0" presId="urn:microsoft.com/office/officeart/2005/8/layout/balance1"/>
    <dgm:cxn modelId="{112D0B9F-CC87-4F23-92B8-6E5880B742FA}" type="presParOf" srcId="{99F77A9B-B857-468A-A4A1-70AA253C4A9C}" destId="{433E87ED-513B-4997-9468-15DF8D281984}" srcOrd="2" destOrd="0" presId="urn:microsoft.com/office/officeart/2005/8/layout/balance1"/>
    <dgm:cxn modelId="{2906BEF0-1F51-41E6-91DE-7E8D2BA64715}" type="presParOf" srcId="{99F77A9B-B857-468A-A4A1-70AA253C4A9C}" destId="{3F9CEB9B-6C1E-4139-845E-E5666FFFE42E}" srcOrd="3" destOrd="0" presId="urn:microsoft.com/office/officeart/2005/8/layout/balance1"/>
    <dgm:cxn modelId="{3108FC9D-F171-48DA-827F-3DA729F78EDE}" type="presParOf" srcId="{99F77A9B-B857-468A-A4A1-70AA253C4A9C}" destId="{857F2F66-3898-410F-AA13-ABF75BDEA18F}" srcOrd="4" destOrd="0" presId="urn:microsoft.com/office/officeart/2005/8/layout/balance1"/>
    <dgm:cxn modelId="{3067CF39-C375-4846-A0E5-BA3B663F22BC}" type="presParOf" srcId="{99F77A9B-B857-468A-A4A1-70AA253C4A9C}" destId="{AA7CC388-6D6F-44D4-A18E-9D64042C3827}" srcOrd="5" destOrd="0" presId="urn:microsoft.com/office/officeart/2005/8/layout/balance1"/>
    <dgm:cxn modelId="{CF36D15C-CE31-40DE-9EB1-2AF82ABC4CD9}" type="presParOf" srcId="{99F77A9B-B857-468A-A4A1-70AA253C4A9C}" destId="{F92A4832-1715-487D-8F54-4BCEFD351501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E8C85-B796-47E5-A619-B388E442D71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69AA0-B640-4819-9BCD-AF0E8EF42B50}">
      <dgm:prSet phldrT="[Text]"/>
      <dgm:spPr/>
      <dgm:t>
        <a:bodyPr/>
        <a:lstStyle/>
        <a:p>
          <a:r>
            <a:rPr lang="en-US" dirty="0" smtClean="0"/>
            <a:t>Supported by higher administration</a:t>
          </a:r>
          <a:endParaRPr lang="en-US" dirty="0"/>
        </a:p>
      </dgm:t>
    </dgm:pt>
    <dgm:pt modelId="{388137E6-2C8A-4A78-AD4D-745B22CEF906}" type="parTrans" cxnId="{DA98C86F-6DB8-4157-838D-BA760DC7E9E3}">
      <dgm:prSet/>
      <dgm:spPr/>
      <dgm:t>
        <a:bodyPr/>
        <a:lstStyle/>
        <a:p>
          <a:endParaRPr lang="en-US"/>
        </a:p>
      </dgm:t>
    </dgm:pt>
    <dgm:pt modelId="{48606A10-8697-473E-8538-70AD6EF4983A}" type="sibTrans" cxnId="{DA98C86F-6DB8-4157-838D-BA760DC7E9E3}">
      <dgm:prSet/>
      <dgm:spPr/>
      <dgm:t>
        <a:bodyPr/>
        <a:lstStyle/>
        <a:p>
          <a:endParaRPr lang="en-US"/>
        </a:p>
      </dgm:t>
    </dgm:pt>
    <dgm:pt modelId="{6A6F7DFE-990F-408D-80A3-5C2C502DEA1D}">
      <dgm:prSet phldrT="[Text]"/>
      <dgm:spPr/>
      <dgm:t>
        <a:bodyPr/>
        <a:lstStyle/>
        <a:p>
          <a:r>
            <a:rPr lang="en-US" dirty="0" smtClean="0"/>
            <a:t>forceful</a:t>
          </a:r>
          <a:endParaRPr lang="en-US" dirty="0"/>
        </a:p>
      </dgm:t>
    </dgm:pt>
    <dgm:pt modelId="{8909397A-1B3A-4C44-937F-D23CEC6D17F6}" type="parTrans" cxnId="{1D35F4AE-449F-4507-B603-4F6AC19DC040}">
      <dgm:prSet/>
      <dgm:spPr/>
      <dgm:t>
        <a:bodyPr/>
        <a:lstStyle/>
        <a:p>
          <a:endParaRPr lang="en-US"/>
        </a:p>
      </dgm:t>
    </dgm:pt>
    <dgm:pt modelId="{B0486F61-23A8-4D6A-97C7-EEA39A34BAD5}" type="sibTrans" cxnId="{1D35F4AE-449F-4507-B603-4F6AC19DC040}">
      <dgm:prSet/>
      <dgm:spPr/>
      <dgm:t>
        <a:bodyPr/>
        <a:lstStyle/>
        <a:p>
          <a:endParaRPr lang="en-US"/>
        </a:p>
      </dgm:t>
    </dgm:pt>
    <dgm:pt modelId="{BC301CA8-B195-4284-9E05-953FE2A21FCE}">
      <dgm:prSet phldrT="[Text]"/>
      <dgm:spPr/>
      <dgm:t>
        <a:bodyPr/>
        <a:lstStyle/>
        <a:p>
          <a:r>
            <a:rPr lang="en-US" b="1" i="1" dirty="0" smtClean="0">
              <a:solidFill>
                <a:srgbClr val="FF0000"/>
              </a:solidFill>
            </a:rPr>
            <a:t>Effective IP&amp;C Program</a:t>
          </a:r>
          <a:endParaRPr lang="en-US" b="1" i="1" dirty="0">
            <a:solidFill>
              <a:srgbClr val="FF0000"/>
            </a:solidFill>
          </a:endParaRPr>
        </a:p>
      </dgm:t>
    </dgm:pt>
    <dgm:pt modelId="{2601E95C-990A-485A-B88B-34E502FAD947}" type="parTrans" cxnId="{3A928E83-5CCC-41D1-AFAE-478738C2E3B4}">
      <dgm:prSet/>
      <dgm:spPr/>
      <dgm:t>
        <a:bodyPr/>
        <a:lstStyle/>
        <a:p>
          <a:endParaRPr lang="en-US"/>
        </a:p>
      </dgm:t>
    </dgm:pt>
    <dgm:pt modelId="{1D4988AE-9C20-4A40-9A7E-C44788FABC72}" type="sibTrans" cxnId="{3A928E83-5CCC-41D1-AFAE-478738C2E3B4}">
      <dgm:prSet/>
      <dgm:spPr/>
      <dgm:t>
        <a:bodyPr/>
        <a:lstStyle/>
        <a:p>
          <a:endParaRPr lang="en-US"/>
        </a:p>
      </dgm:t>
    </dgm:pt>
    <dgm:pt modelId="{896A5A67-F205-4A51-8778-BDFF21DC509F}">
      <dgm:prSet phldrT="[Text]"/>
      <dgm:spPr/>
      <dgm:t>
        <a:bodyPr/>
        <a:lstStyle/>
        <a:p>
          <a:endParaRPr lang="en-US"/>
        </a:p>
      </dgm:t>
    </dgm:pt>
    <dgm:pt modelId="{071C9E80-84F3-434E-850A-D4EAB384ED54}" type="parTrans" cxnId="{52BA12BE-2D4D-4B8A-B2F1-856DF5F26915}">
      <dgm:prSet/>
      <dgm:spPr/>
      <dgm:t>
        <a:bodyPr/>
        <a:lstStyle/>
        <a:p>
          <a:endParaRPr lang="en-US"/>
        </a:p>
      </dgm:t>
    </dgm:pt>
    <dgm:pt modelId="{29C2A339-23CA-41FB-BE3C-F7555E86519A}" type="sibTrans" cxnId="{52BA12BE-2D4D-4B8A-B2F1-856DF5F26915}">
      <dgm:prSet/>
      <dgm:spPr/>
      <dgm:t>
        <a:bodyPr/>
        <a:lstStyle/>
        <a:p>
          <a:endParaRPr lang="en-US"/>
        </a:p>
      </dgm:t>
    </dgm:pt>
    <dgm:pt modelId="{68C85C54-196E-410E-A417-9AAE0919C6D7}">
      <dgm:prSet phldrT="[Text]"/>
      <dgm:spPr/>
      <dgm:t>
        <a:bodyPr/>
        <a:lstStyle/>
        <a:p>
          <a:r>
            <a:rPr lang="en-US" dirty="0" smtClean="0"/>
            <a:t>Cover needs of all age group</a:t>
          </a:r>
          <a:endParaRPr lang="en-US" dirty="0"/>
        </a:p>
      </dgm:t>
    </dgm:pt>
    <dgm:pt modelId="{E6E2DB14-8C17-4A78-9735-3589DAD939CC}" type="parTrans" cxnId="{FC45A1A7-1516-4145-BDAC-64933272DD20}">
      <dgm:prSet/>
      <dgm:spPr/>
      <dgm:t>
        <a:bodyPr/>
        <a:lstStyle/>
        <a:p>
          <a:endParaRPr lang="en-US"/>
        </a:p>
      </dgm:t>
    </dgm:pt>
    <dgm:pt modelId="{62CA29FA-1C8B-4168-9CF7-AC8C3AC30B28}" type="sibTrans" cxnId="{FC45A1A7-1516-4145-BDAC-64933272DD20}">
      <dgm:prSet/>
      <dgm:spPr/>
      <dgm:t>
        <a:bodyPr/>
        <a:lstStyle/>
        <a:p>
          <a:endParaRPr lang="en-US"/>
        </a:p>
      </dgm:t>
    </dgm:pt>
    <dgm:pt modelId="{A84A2AD3-D94D-47A3-A6AB-BA84E0CD4195}" type="pres">
      <dgm:prSet presAssocID="{27BE8C85-B796-47E5-A619-B388E442D71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D3B00-566D-44B3-9ECF-CC5A4ECE9778}" type="pres">
      <dgm:prSet presAssocID="{27BE8C85-B796-47E5-A619-B388E442D71B}" presName="ellipse" presStyleLbl="trBgShp" presStyleIdx="0" presStyleCnt="1" custLinFactNeighborX="1318" custLinFactNeighborY="16741"/>
      <dgm:spPr/>
    </dgm:pt>
    <dgm:pt modelId="{28352122-D252-452B-9687-B69EC76AE67A}" type="pres">
      <dgm:prSet presAssocID="{27BE8C85-B796-47E5-A619-B388E442D71B}" presName="arrow1" presStyleLbl="fgShp" presStyleIdx="0" presStyleCnt="1"/>
      <dgm:spPr/>
    </dgm:pt>
    <dgm:pt modelId="{75C96DC4-F563-4E3F-9B9A-A566C0B36F8C}" type="pres">
      <dgm:prSet presAssocID="{27BE8C85-B796-47E5-A619-B388E442D71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BABE6-CB7B-42A9-8171-F33E189EB4AA}" type="pres">
      <dgm:prSet presAssocID="{68C85C54-196E-410E-A417-9AAE0919C6D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3D01-300E-4B70-8999-6CAE56CE9147}" type="pres">
      <dgm:prSet presAssocID="{6A6F7DFE-990F-408D-80A3-5C2C502DEA1D}" presName="item2" presStyleLbl="node1" presStyleIdx="1" presStyleCnt="3" custLinFactNeighborX="-5556" custLinFactNeighborY="-2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1B549-5FF1-4ECF-B215-25C5B44EC9FC}" type="pres">
      <dgm:prSet presAssocID="{BC301CA8-B195-4284-9E05-953FE2A21FCE}" presName="item3" presStyleLbl="node1" presStyleIdx="2" presStyleCnt="3" custScaleX="104444" custScaleY="9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6A68-A665-496C-AA51-964AC55B2631}" type="pres">
      <dgm:prSet presAssocID="{27BE8C85-B796-47E5-A619-B388E442D71B}" presName="funnel" presStyleLbl="trAlignAcc1" presStyleIdx="0" presStyleCnt="1" custScaleX="142857" custLinFactNeighborX="0" custLinFactNeighborY="2083"/>
      <dgm:spPr/>
    </dgm:pt>
  </dgm:ptLst>
  <dgm:cxnLst>
    <dgm:cxn modelId="{7780128B-D16E-4196-A91F-BAFF57E4E45D}" type="presOf" srcId="{68C85C54-196E-410E-A417-9AAE0919C6D7}" destId="{70223D01-300E-4B70-8999-6CAE56CE9147}" srcOrd="0" destOrd="0" presId="urn:microsoft.com/office/officeart/2005/8/layout/funnel1"/>
    <dgm:cxn modelId="{FC45A1A7-1516-4145-BDAC-64933272DD20}" srcId="{27BE8C85-B796-47E5-A619-B388E442D71B}" destId="{68C85C54-196E-410E-A417-9AAE0919C6D7}" srcOrd="1" destOrd="0" parTransId="{E6E2DB14-8C17-4A78-9735-3589DAD939CC}" sibTransId="{62CA29FA-1C8B-4168-9CF7-AC8C3AC30B28}"/>
    <dgm:cxn modelId="{72FBD575-8044-420E-A617-8F057659799D}" type="presOf" srcId="{27BE8C85-B796-47E5-A619-B388E442D71B}" destId="{A84A2AD3-D94D-47A3-A6AB-BA84E0CD4195}" srcOrd="0" destOrd="0" presId="urn:microsoft.com/office/officeart/2005/8/layout/funnel1"/>
    <dgm:cxn modelId="{52BA12BE-2D4D-4B8A-B2F1-856DF5F26915}" srcId="{27BE8C85-B796-47E5-A619-B388E442D71B}" destId="{896A5A67-F205-4A51-8778-BDFF21DC509F}" srcOrd="4" destOrd="0" parTransId="{071C9E80-84F3-434E-850A-D4EAB384ED54}" sibTransId="{29C2A339-23CA-41FB-BE3C-F7555E86519A}"/>
    <dgm:cxn modelId="{1D35F4AE-449F-4507-B603-4F6AC19DC040}" srcId="{27BE8C85-B796-47E5-A619-B388E442D71B}" destId="{6A6F7DFE-990F-408D-80A3-5C2C502DEA1D}" srcOrd="2" destOrd="0" parTransId="{8909397A-1B3A-4C44-937F-D23CEC6D17F6}" sibTransId="{B0486F61-23A8-4D6A-97C7-EEA39A34BAD5}"/>
    <dgm:cxn modelId="{9E5D2DB7-066A-4B05-8577-FDA60FD317D9}" type="presOf" srcId="{6A6F7DFE-990F-408D-80A3-5C2C502DEA1D}" destId="{708BABE6-CB7B-42A9-8171-F33E189EB4AA}" srcOrd="0" destOrd="0" presId="urn:microsoft.com/office/officeart/2005/8/layout/funnel1"/>
    <dgm:cxn modelId="{DA98C86F-6DB8-4157-838D-BA760DC7E9E3}" srcId="{27BE8C85-B796-47E5-A619-B388E442D71B}" destId="{74069AA0-B640-4819-9BCD-AF0E8EF42B50}" srcOrd="0" destOrd="0" parTransId="{388137E6-2C8A-4A78-AD4D-745B22CEF906}" sibTransId="{48606A10-8697-473E-8538-70AD6EF4983A}"/>
    <dgm:cxn modelId="{E144A320-DD2A-4DEA-BD2B-AD42705BDEE6}" type="presOf" srcId="{74069AA0-B640-4819-9BCD-AF0E8EF42B50}" destId="{BF41B549-5FF1-4ECF-B215-25C5B44EC9FC}" srcOrd="0" destOrd="0" presId="urn:microsoft.com/office/officeart/2005/8/layout/funnel1"/>
    <dgm:cxn modelId="{446A6BAE-9CE5-43F6-9503-4FDA8CD5D07A}" type="presOf" srcId="{BC301CA8-B195-4284-9E05-953FE2A21FCE}" destId="{75C96DC4-F563-4E3F-9B9A-A566C0B36F8C}" srcOrd="0" destOrd="0" presId="urn:microsoft.com/office/officeart/2005/8/layout/funnel1"/>
    <dgm:cxn modelId="{3A928E83-5CCC-41D1-AFAE-478738C2E3B4}" srcId="{27BE8C85-B796-47E5-A619-B388E442D71B}" destId="{BC301CA8-B195-4284-9E05-953FE2A21FCE}" srcOrd="3" destOrd="0" parTransId="{2601E95C-990A-485A-B88B-34E502FAD947}" sibTransId="{1D4988AE-9C20-4A40-9A7E-C44788FABC72}"/>
    <dgm:cxn modelId="{82885D57-3FC9-49A7-8B1E-AFF3F77B547E}" type="presParOf" srcId="{A84A2AD3-D94D-47A3-A6AB-BA84E0CD4195}" destId="{403D3B00-566D-44B3-9ECF-CC5A4ECE9778}" srcOrd="0" destOrd="0" presId="urn:microsoft.com/office/officeart/2005/8/layout/funnel1"/>
    <dgm:cxn modelId="{BB82BCFF-0A2A-4C73-A6E8-BA2BBABDC422}" type="presParOf" srcId="{A84A2AD3-D94D-47A3-A6AB-BA84E0CD4195}" destId="{28352122-D252-452B-9687-B69EC76AE67A}" srcOrd="1" destOrd="0" presId="urn:microsoft.com/office/officeart/2005/8/layout/funnel1"/>
    <dgm:cxn modelId="{6DA4213C-43EB-4248-BB54-14AF8BFA80C7}" type="presParOf" srcId="{A84A2AD3-D94D-47A3-A6AB-BA84E0CD4195}" destId="{75C96DC4-F563-4E3F-9B9A-A566C0B36F8C}" srcOrd="2" destOrd="0" presId="urn:microsoft.com/office/officeart/2005/8/layout/funnel1"/>
    <dgm:cxn modelId="{4869B563-BF4E-4D18-99DD-6D6AB59903BA}" type="presParOf" srcId="{A84A2AD3-D94D-47A3-A6AB-BA84E0CD4195}" destId="{708BABE6-CB7B-42A9-8171-F33E189EB4AA}" srcOrd="3" destOrd="0" presId="urn:microsoft.com/office/officeart/2005/8/layout/funnel1"/>
    <dgm:cxn modelId="{141F7F9A-546D-4AD1-A997-3E35624AEA54}" type="presParOf" srcId="{A84A2AD3-D94D-47A3-A6AB-BA84E0CD4195}" destId="{70223D01-300E-4B70-8999-6CAE56CE9147}" srcOrd="4" destOrd="0" presId="urn:microsoft.com/office/officeart/2005/8/layout/funnel1"/>
    <dgm:cxn modelId="{00E59982-9BDE-4C0A-B8CB-EA2457C633BE}" type="presParOf" srcId="{A84A2AD3-D94D-47A3-A6AB-BA84E0CD4195}" destId="{BF41B549-5FF1-4ECF-B215-25C5B44EC9FC}" srcOrd="5" destOrd="0" presId="urn:microsoft.com/office/officeart/2005/8/layout/funnel1"/>
    <dgm:cxn modelId="{B984E6D4-2950-4E7F-9E7A-A619D69836B5}" type="presParOf" srcId="{A84A2AD3-D94D-47A3-A6AB-BA84E0CD4195}" destId="{77E76A68-A665-496C-AA51-964AC55B26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D54A-4237-4FC5-85F9-6F4BE64C819C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Mode of transmission</a:t>
          </a:r>
          <a:endParaRPr lang="en-US" sz="1900" kern="1200" dirty="0"/>
        </a:p>
      </dsp:txBody>
      <dsp:txXfrm>
        <a:off x="3294175" y="2352385"/>
        <a:ext cx="1336450" cy="1148939"/>
      </dsp:txXfrm>
    </dsp:sp>
    <dsp:sp modelId="{EF2ACC71-9A5D-4318-9643-9B8C7A29F1F6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agent</a:t>
          </a:r>
          <a:endParaRPr lang="en-US" sz="1900" kern="1200" dirty="0"/>
        </a:p>
      </dsp:txBody>
      <dsp:txXfrm>
        <a:off x="1953570" y="1712203"/>
        <a:ext cx="807100" cy="802154"/>
      </dsp:txXfrm>
    </dsp:sp>
    <dsp:sp modelId="{C32B2612-938E-43D3-B82B-C077F5B790C8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source</a:t>
          </a:r>
          <a:endParaRPr lang="en-US" sz="1900" kern="1200" dirty="0"/>
        </a:p>
      </dsp:txBody>
      <dsp:txXfrm rot="-20700000">
        <a:off x="2804160" y="528320"/>
        <a:ext cx="894080" cy="894080"/>
      </dsp:txXfrm>
    </dsp:sp>
    <dsp:sp modelId="{D2DBF1C6-8500-4F78-830C-23DAB3B3A740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E62DE-5836-47AD-9405-36B21A8D3B23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7A91F-B969-4C11-9079-FFE86AED7155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24F6-BC7F-44AD-8A73-FC9A77EAED9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3EEC-C643-4D55-A6FD-7382FCBA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1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0779-E135-4D0C-B28F-5CF847FC8875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solidFill>
                <a:srgbClr val="120B9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2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0C665-C777-4E3B-96E1-39931C54793E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solidFill>
                <a:srgbClr val="120B9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2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0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3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7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EEC-C643-4D55-A6FD-7382FCBA2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2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9915AB7-A0A1-473A-AD6A-0610B0D7C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1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1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9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5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4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2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2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5AB7-A0A1-473A-AD6A-0610B0D7C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BF7A-475C-4F78-A5B1-D5EF9863E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8071-6556-45FC-865D-47EC49D708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459D-CD67-46F5-8DCD-7C7C1FD1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3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Control of nosocomial Infection </a:t>
            </a:r>
            <a:r>
              <a:rPr lang="en-US" dirty="0"/>
              <a:t>in </a:t>
            </a:r>
            <a:r>
              <a:rPr lang="en-US" dirty="0" smtClean="0"/>
              <a:t>pediatrics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/>
          <a:p>
            <a:r>
              <a:rPr lang="en-US" dirty="0" smtClean="0"/>
              <a:t>SH. Armin</a:t>
            </a:r>
          </a:p>
          <a:p>
            <a:r>
              <a:rPr lang="en-US" dirty="0" smtClean="0"/>
              <a:t>Associated professor of Shaheed Beheshtee University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8006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Hosted by Paul Webber</a:t>
            </a:r>
            <a:br>
              <a:rPr lang="en-US" sz="2400" dirty="0" smtClean="0"/>
            </a:br>
            <a:r>
              <a:rPr lang="en-US" sz="2000" dirty="0" err="1" smtClean="0"/>
              <a:t>paul@webbertraining.com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66264" y="647700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www.webbertraining.com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6624" y="647700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July 16, 2019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close </a:t>
            </a:r>
            <a:r>
              <a:rPr lang="en-US" dirty="0">
                <a:ea typeface="Calibri"/>
                <a:cs typeface="Arial"/>
              </a:rPr>
              <a:t>physical contact with health-care workers </a:t>
            </a:r>
            <a:endParaRPr lang="en-US" dirty="0" smtClean="0">
              <a:ea typeface="Calibri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stay in environments </a:t>
            </a:r>
            <a:r>
              <a:rPr lang="en-US" dirty="0">
                <a:ea typeface="Calibri"/>
                <a:cs typeface="Arial"/>
              </a:rPr>
              <a:t>where antibiotic-resistant organisms </a:t>
            </a:r>
            <a:r>
              <a:rPr lang="en-US" dirty="0" smtClean="0">
                <a:ea typeface="Calibri"/>
                <a:cs typeface="Arial"/>
              </a:rPr>
              <a:t>are endemic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Stay in </a:t>
            </a:r>
            <a:r>
              <a:rPr lang="en-US" dirty="0">
                <a:ea typeface="Calibri"/>
                <a:cs typeface="Arial"/>
              </a:rPr>
              <a:t>intensive care </a:t>
            </a:r>
            <a:r>
              <a:rPr lang="en-US" dirty="0" smtClean="0">
                <a:ea typeface="Calibri"/>
                <a:cs typeface="Arial"/>
              </a:rPr>
              <a:t>with indwelling devices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Hyper alimentation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mechanical ventilation</a:t>
            </a:r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Comorbidities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neutropenic patients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transplantation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Children are not little adult</a:t>
            </a:r>
          </a:p>
          <a:p>
            <a:r>
              <a:rPr lang="en-US" dirty="0" smtClean="0"/>
              <a:t>They refuse to follow isolation percussions</a:t>
            </a:r>
          </a:p>
          <a:p>
            <a:r>
              <a:rPr lang="en-US" dirty="0" smtClean="0"/>
              <a:t>Child life - making isolation feel so lonely</a:t>
            </a:r>
          </a:p>
          <a:p>
            <a:r>
              <a:rPr lang="en-US" dirty="0" smtClean="0"/>
              <a:t>Need t5o ply room in hospital ,which child is infectious in there and cleaned is very important</a:t>
            </a:r>
          </a:p>
          <a:p>
            <a:r>
              <a:rPr lang="en-US" dirty="0" smtClean="0"/>
              <a:t>Child is more expose to hand on than adult</a:t>
            </a:r>
          </a:p>
          <a:p>
            <a:r>
              <a:rPr lang="en-US" dirty="0" smtClean="0"/>
              <a:t>Hand hygiene difficult to </a:t>
            </a:r>
            <a:r>
              <a:rPr lang="en-US" dirty="0"/>
              <a:t>r</a:t>
            </a:r>
            <a:r>
              <a:rPr lang="en-US" dirty="0" smtClean="0"/>
              <a:t>einforce for them</a:t>
            </a:r>
          </a:p>
          <a:p>
            <a:r>
              <a:rPr lang="en-US" dirty="0" smtClean="0"/>
              <a:t>PPE may not fit or available for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Risk factors for 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412" y="1524000"/>
            <a:ext cx="5105400" cy="5181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immunological naivety of young </a:t>
            </a:r>
            <a:r>
              <a:rPr lang="en-US" dirty="0" smtClean="0">
                <a:solidFill>
                  <a:schemeClr val="bg1"/>
                </a:solidFill>
              </a:rPr>
              <a:t>children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congenital /acquired ID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congenital </a:t>
            </a:r>
            <a:r>
              <a:rPr lang="en-US" dirty="0">
                <a:solidFill>
                  <a:schemeClr val="bg1"/>
                </a:solidFill>
              </a:rPr>
              <a:t>syndromes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Close physical </a:t>
            </a:r>
            <a:r>
              <a:rPr lang="en-US" dirty="0" smtClean="0">
                <a:solidFill>
                  <a:schemeClr val="bg1"/>
                </a:solidFill>
              </a:rPr>
              <a:t>contact between </a:t>
            </a:r>
            <a:r>
              <a:rPr lang="en-US" dirty="0">
                <a:solidFill>
                  <a:schemeClr val="bg1"/>
                </a:solidFill>
              </a:rPr>
              <a:t>children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visitors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uncontrolled fluids and bodily </a:t>
            </a:r>
            <a:r>
              <a:rPr lang="en-US" dirty="0" smtClean="0">
                <a:solidFill>
                  <a:schemeClr val="bg1"/>
                </a:solidFill>
              </a:rPr>
              <a:t>secretions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Children </a:t>
            </a:r>
            <a:r>
              <a:rPr lang="en-US" dirty="0">
                <a:solidFill>
                  <a:schemeClr val="bg1"/>
                </a:solidFill>
              </a:rPr>
              <a:t>are susceptible to infections that are prevented in older by vaccination or previous natural </a:t>
            </a:r>
            <a:r>
              <a:rPr lang="en-US" dirty="0" smtClean="0">
                <a:solidFill>
                  <a:schemeClr val="bg1"/>
                </a:solidFill>
              </a:rPr>
              <a:t>exposure</a:t>
            </a:r>
          </a:p>
          <a:p>
            <a:r>
              <a:rPr lang="en-US" dirty="0">
                <a:solidFill>
                  <a:schemeClr val="bg1"/>
                </a:solidFill>
              </a:rPr>
              <a:t>Age make variety in causative </a:t>
            </a:r>
            <a:r>
              <a:rPr lang="en-US" dirty="0" smtClean="0">
                <a:solidFill>
                  <a:schemeClr val="bg1"/>
                </a:solidFill>
              </a:rPr>
              <a:t>organisms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38800" y="2174875"/>
            <a:ext cx="3276600" cy="39512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chronic or </a:t>
            </a:r>
            <a:r>
              <a:rPr lang="en-US" dirty="0" smtClean="0">
                <a:solidFill>
                  <a:schemeClr val="bg1"/>
                </a:solidFill>
              </a:rPr>
              <a:t>degenerative organ </a:t>
            </a:r>
            <a:r>
              <a:rPr lang="en-US" dirty="0">
                <a:solidFill>
                  <a:schemeClr val="bg1"/>
                </a:solidFill>
              </a:rPr>
              <a:t>system disorder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BF7A-475C-4F78-A5B1-D5EF9863EABB}" type="slidenum">
              <a:rPr lang="en-US" sz="1800" smtClean="0"/>
              <a:t>12</a:t>
            </a:fld>
            <a:endParaRPr 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57" y="-36342"/>
            <a:ext cx="2152357" cy="13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 RISK 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Infection </a:t>
            </a:r>
            <a:r>
              <a:rPr lang="en-US" dirty="0"/>
              <a:t>rates are the highest in neonatal and </a:t>
            </a:r>
            <a:r>
              <a:rPr lang="en-US" dirty="0" smtClean="0"/>
              <a:t>PICU (where </a:t>
            </a:r>
            <a:r>
              <a:rPr lang="en-US" dirty="0"/>
              <a:t>bloodstream infections are the most frequent), and are usually associated with intravascular devices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Premature infants may have immature defense mechanisms (including skin, gastrointestinal systems, lungs or be born with severe medical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78" y="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4618"/>
            <a:ext cx="2438400" cy="15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general </a:t>
            </a:r>
            <a:r>
              <a:rPr lang="en-US" dirty="0" smtClean="0"/>
              <a:t>pediatric wards: </a:t>
            </a:r>
          </a:p>
          <a:p>
            <a:r>
              <a:rPr lang="en-US" dirty="0" smtClean="0"/>
              <a:t>respiratory </a:t>
            </a:r>
            <a:r>
              <a:rPr lang="en-US" dirty="0"/>
              <a:t>and gastrointestinal infections </a:t>
            </a:r>
            <a:r>
              <a:rPr lang="en-US" dirty="0" smtClean="0"/>
              <a:t>predominate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i="1" dirty="0" smtClean="0"/>
              <a:t>reflecting </a:t>
            </a:r>
            <a:r>
              <a:rPr lang="en-US" b="1" i="1" dirty="0"/>
              <a:t>the occurrence in the community.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the development of a NI, two pathophysiologic factors must be present: </a:t>
            </a:r>
            <a:endParaRPr lang="en-US" dirty="0" smtClean="0"/>
          </a:p>
          <a:p>
            <a:r>
              <a:rPr lang="en-US" dirty="0" smtClean="0"/>
              <a:t>1-impaired </a:t>
            </a:r>
            <a:r>
              <a:rPr lang="en-US" dirty="0"/>
              <a:t>host </a:t>
            </a:r>
            <a:r>
              <a:rPr lang="en-US" dirty="0" smtClean="0"/>
              <a:t>defenses </a:t>
            </a:r>
          </a:p>
          <a:p>
            <a:r>
              <a:rPr lang="en-US" dirty="0" smtClean="0"/>
              <a:t>2- </a:t>
            </a:r>
            <a:r>
              <a:rPr lang="en-US" dirty="0"/>
              <a:t>colonization by pathogenic or non-pathogenic </a:t>
            </a:r>
            <a:r>
              <a:rPr lang="en-US" dirty="0" smtClean="0"/>
              <a:t>bacteria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nosocomial infections arise from the </a:t>
            </a:r>
            <a:r>
              <a:rPr lang="en-US" i="1" dirty="0"/>
              <a:t>endogenous bacterial flora </a:t>
            </a:r>
            <a:r>
              <a:rPr lang="en-US" dirty="0"/>
              <a:t>although many critically ill patients eventually become </a:t>
            </a:r>
            <a:r>
              <a:rPr lang="en-US" i="1" dirty="0"/>
              <a:t>colonized with resistant bacterial strains.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83624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219184"/>
            <a:ext cx="18557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8593" y="470961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Susceptible host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993" y="5260975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74628" y="5676617"/>
            <a:ext cx="87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 of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of entry into the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Portal of entry is the way the infectious agent can enter a new host </a:t>
            </a:r>
          </a:p>
          <a:p>
            <a:r>
              <a:rPr lang="en-US" dirty="0" smtClean="0"/>
              <a:t>Common </a:t>
            </a:r>
            <a:r>
              <a:rPr lang="en-US" dirty="0"/>
              <a:t>portals of entry include:</a:t>
            </a:r>
          </a:p>
          <a:p>
            <a:r>
              <a:rPr lang="en-US" dirty="0"/>
              <a:t>• Respiratory tract</a:t>
            </a:r>
          </a:p>
          <a:p>
            <a:r>
              <a:rPr lang="en-US" dirty="0"/>
              <a:t>• Gastrointestinal tract</a:t>
            </a:r>
          </a:p>
          <a:p>
            <a:r>
              <a:rPr lang="en-US" dirty="0"/>
              <a:t>• Mucosa (e.g., conjunctiva, nose, mouth)</a:t>
            </a:r>
          </a:p>
          <a:p>
            <a:r>
              <a:rPr lang="en-US" dirty="0"/>
              <a:t>• Genitourinary tract</a:t>
            </a:r>
          </a:p>
          <a:p>
            <a:r>
              <a:rPr lang="en-US" dirty="0"/>
              <a:t>• Breach of skin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infection account for more than 60% of all nosocomial infections:</a:t>
            </a:r>
          </a:p>
          <a:p>
            <a:r>
              <a:rPr lang="en-US" dirty="0"/>
              <a:t>pneumonia (usually ventilator-associated)</a:t>
            </a:r>
          </a:p>
          <a:p>
            <a:r>
              <a:rPr lang="en-US" dirty="0"/>
              <a:t>urinary tract infection (usually catheter-associated) </a:t>
            </a:r>
          </a:p>
          <a:p>
            <a:r>
              <a:rPr lang="en-US" dirty="0"/>
              <a:t>primary bloodstream infection (usually associated with the use of an intravascular device)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/>
              <a:t>Germs acquire ways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altLang="en-US" dirty="0"/>
              <a:t>person-person via hands of health-care  providers </a:t>
            </a:r>
            <a:r>
              <a:rPr lang="en-AU" altLang="en-US" dirty="0" smtClean="0"/>
              <a:t>,patients </a:t>
            </a:r>
            <a:r>
              <a:rPr lang="en-AU" altLang="en-US" dirty="0"/>
              <a:t>and visitors</a:t>
            </a:r>
            <a:endParaRPr lang="en-AU" altLang="en-US" dirty="0">
              <a:solidFill>
                <a:schemeClr val="bg1"/>
              </a:solidFill>
            </a:endParaRPr>
          </a:p>
          <a:p>
            <a:pPr lvl="1"/>
            <a:r>
              <a:rPr lang="en-AU" altLang="en-US" dirty="0">
                <a:solidFill>
                  <a:schemeClr val="bg1"/>
                </a:solidFill>
              </a:rPr>
              <a:t>personal equipment </a:t>
            </a:r>
            <a:r>
              <a:rPr lang="en-AU" altLang="en-US" dirty="0" smtClean="0">
                <a:solidFill>
                  <a:schemeClr val="bg1"/>
                </a:solidFill>
              </a:rPr>
              <a:t>(stethoscopes</a:t>
            </a:r>
            <a:r>
              <a:rPr lang="en-AU" altLang="en-US" dirty="0">
                <a:solidFill>
                  <a:schemeClr val="bg1"/>
                </a:solidFill>
              </a:rPr>
              <a:t>,    personal digital assistants) and clothing</a:t>
            </a:r>
          </a:p>
          <a:p>
            <a:pPr lvl="1"/>
            <a:r>
              <a:rPr lang="en-AU" altLang="en-US" dirty="0" smtClean="0">
                <a:solidFill>
                  <a:schemeClr val="bg1"/>
                </a:solidFill>
              </a:rPr>
              <a:t>airborne transmission</a:t>
            </a:r>
            <a:endParaRPr lang="en-AU" alt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4803-6EBE-44EC-953E-C114FEC788B0}" type="slidenum">
              <a:rPr lang="en-US" altLang="en-US" smtClean="0">
                <a:solidFill>
                  <a:srgbClr val="336666"/>
                </a:solidFill>
              </a:rPr>
              <a:pPr/>
              <a:t>19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What is the nosocomial </a:t>
            </a:r>
            <a:r>
              <a:rPr lang="en-US" dirty="0" smtClean="0"/>
              <a:t>infection/Health care    associated infection(HCAIs)?</a:t>
            </a:r>
          </a:p>
          <a:p>
            <a:endParaRPr lang="en-US" dirty="0" smtClean="0"/>
          </a:p>
          <a:p>
            <a:r>
              <a:rPr lang="en-US" dirty="0" smtClean="0"/>
              <a:t>What is the Impact of HCAIs on Health system?</a:t>
            </a:r>
          </a:p>
          <a:p>
            <a:endParaRPr lang="en-US" dirty="0"/>
          </a:p>
          <a:p>
            <a:r>
              <a:rPr lang="en-US" dirty="0"/>
              <a:t>what are the risk factors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minimize the risks of contamination?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 noGrp="1"/>
          </p:cNvGrpSpPr>
          <p:nvPr/>
        </p:nvGrpSpPr>
        <p:grpSpPr bwMode="auto">
          <a:xfrm>
            <a:off x="463062" y="532330"/>
            <a:ext cx="7861656" cy="5108588"/>
            <a:chOff x="528" y="960"/>
            <a:chExt cx="5093" cy="230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20" y="960"/>
              <a:ext cx="2238" cy="4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Mode of transmission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1248" y="1392"/>
              <a:ext cx="1488" cy="432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736" y="1392"/>
              <a:ext cx="1536" cy="432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28" y="1872"/>
              <a:ext cx="2113" cy="33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Direct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562" y="1872"/>
              <a:ext cx="2059" cy="33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Indirect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960" y="2208"/>
              <a:ext cx="0" cy="72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960" y="2400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960" y="2688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960" y="2928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112" y="2331"/>
              <a:ext cx="1008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Droplet infection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142" y="2619"/>
              <a:ext cx="998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Contact with soil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084" y="2844"/>
              <a:ext cx="1752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Inoculation into skin or mucosa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4272" y="2208"/>
              <a:ext cx="0" cy="1008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4272" y="2400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272" y="3024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4272" y="3216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4310" y="2617"/>
              <a:ext cx="144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4464" y="2304"/>
              <a:ext cx="854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Vehicle-borne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464" y="2912"/>
              <a:ext cx="628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Air-borne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454" y="3124"/>
              <a:ext cx="777" cy="13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Fomite-born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460" y="2499"/>
              <a:ext cx="927" cy="23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Unclean hands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and fingers</a:t>
              </a:r>
            </a:p>
          </p:txBody>
        </p:sp>
      </p:grp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source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those who already have a disease, or those who are considered to be chronic carriers of an infectious agent.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090147" y="2895600"/>
            <a:ext cx="2556933" cy="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6616" y="5715000"/>
            <a:ext cx="27004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marR="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Visitor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91178" y="5715000"/>
            <a:ext cx="2556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marR="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</a:rPr>
              <a:t>Worker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955428" y="3429000"/>
            <a:ext cx="4826372" cy="3048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Infection control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Modes of transmission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contact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consist </a:t>
            </a:r>
            <a:r>
              <a:rPr lang="en-US" dirty="0"/>
              <a:t>of direct body surface to body surface contact and physical transfer of bacteria between a </a:t>
            </a:r>
            <a:r>
              <a:rPr lang="en-US" u="sng" dirty="0"/>
              <a:t>susceptible host </a:t>
            </a:r>
            <a:r>
              <a:rPr lang="en-US" dirty="0"/>
              <a:t>and an infected or colonized individual.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US" dirty="0" smtClean="0"/>
              <a:t>: involves </a:t>
            </a:r>
            <a:r>
              <a:rPr lang="en-US" dirty="0"/>
              <a:t>contact of a susceptible host with a contaminated object such as medical instruments, dressings, gloves that are not changed between patients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hand hygiene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-8206"/>
            <a:ext cx="2143125" cy="137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5546188"/>
            <a:ext cx="1286022" cy="13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</a:t>
            </a:r>
            <a:r>
              <a:rPr lang="en-US" dirty="0"/>
              <a:t>: distance from the source &gt;1 </a:t>
            </a:r>
            <a:r>
              <a:rPr lang="en-US" dirty="0" smtClean="0"/>
              <a:t>m,</a:t>
            </a:r>
          </a:p>
          <a:p>
            <a:pPr marL="0" indent="0">
              <a:buNone/>
            </a:pPr>
            <a:r>
              <a:rPr lang="en-US" dirty="0"/>
              <a:t>Infectious droplets are generated during coughing, sneezing, talking and through procedures such as bronchoscopy and suctioning.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Transmission </a:t>
            </a:r>
            <a:r>
              <a:rPr lang="en-US" dirty="0"/>
              <a:t>occurs when these droplets are propelled a short distance through the air and deposited on a host's mouth, nasal mucosa or conjunctivae.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Wear a surgical mask while in the </a:t>
            </a:r>
            <a:r>
              <a:rPr lang="en-US" dirty="0" smtClean="0">
                <a:solidFill>
                  <a:srgbClr val="FF0000"/>
                </a:solidFill>
              </a:rPr>
              <a:t>room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20000" cy="33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consist </a:t>
            </a:r>
            <a:r>
              <a:rPr lang="en-US" dirty="0"/>
              <a:t>of dust particles containing bacteria or airborne droplet nuclei </a:t>
            </a:r>
            <a:r>
              <a:rPr lang="en-US" dirty="0" smtClean="0"/>
              <a:t>of </a:t>
            </a:r>
            <a:r>
              <a:rPr lang="en-US" dirty="0"/>
              <a:t>evaporated droplets containing microorganisms that are suspended in the air for longer durations of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Microorganisms transmitted in this manner can be inhaled by a susceptible </a:t>
            </a:r>
            <a:r>
              <a:rPr lang="en-US" dirty="0" smtClean="0"/>
              <a:t>host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ventilation </a:t>
            </a:r>
            <a:r>
              <a:rPr lang="en-US" dirty="0">
                <a:solidFill>
                  <a:srgbClr val="FF0000"/>
                </a:solidFill>
              </a:rPr>
              <a:t>of the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-33997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26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47801"/>
            <a:ext cx="6934200" cy="49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Strict </a:t>
            </a:r>
            <a:r>
              <a:rPr lang="en-US" dirty="0" smtClean="0"/>
              <a:t>policies</a:t>
            </a:r>
          </a:p>
          <a:p>
            <a:endParaRPr lang="en-US" dirty="0" smtClean="0"/>
          </a:p>
          <a:p>
            <a:r>
              <a:rPr lang="en-US" dirty="0" smtClean="0"/>
              <a:t>Education </a:t>
            </a:r>
            <a:r>
              <a:rPr lang="en-US" dirty="0"/>
              <a:t>of all caregivers </a:t>
            </a:r>
            <a:r>
              <a:rPr lang="en-US" dirty="0" smtClean="0"/>
              <a:t>increase the adherence </a:t>
            </a:r>
            <a:r>
              <a:rPr lang="en-US" dirty="0"/>
              <a:t>and compliance to policy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Monitoring compliance </a:t>
            </a:r>
            <a:r>
              <a:rPr lang="en-US" dirty="0"/>
              <a:t>of hand, personal and environmental hygiene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 and reinforcement required to ensure pediatric safety</a:t>
            </a:r>
          </a:p>
        </p:txBody>
      </p:sp>
    </p:spTree>
    <p:extLst>
      <p:ext uri="{BB962C8B-B14F-4D97-AF65-F5344CB8AC3E}">
        <p14:creationId xmlns:p14="http://schemas.microsoft.com/office/powerpoint/2010/main" val="31393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>
                <a:hlinkClick r:id="rId3"/>
              </a:rPr>
              <a:t>Centers for Disease Control and Prevention. CDC twenty four seven. Saving Lives, Protecting People</a:t>
            </a:r>
            <a:endParaRPr lang="en-US" dirty="0"/>
          </a:p>
          <a:p>
            <a:r>
              <a:rPr lang="en-US" dirty="0" smtClean="0"/>
              <a:t>Recommendations </a:t>
            </a:r>
            <a:r>
              <a:rPr lang="en-US" dirty="0"/>
              <a:t>for Application of Standard Precautions for the Care of All Patients in All Healthcare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29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64" y="5309235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13"/>
          <a:stretch/>
        </p:blipFill>
        <p:spPr bwMode="auto">
          <a:xfrm>
            <a:off x="5657557" y="5175738"/>
            <a:ext cx="2495550" cy="16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Nosocomial infection defined </a:t>
            </a:r>
            <a:r>
              <a:rPr lang="en-US" i="1" dirty="0"/>
              <a:t>by experts </a:t>
            </a:r>
            <a:r>
              <a:rPr lang="en-US" i="1" dirty="0" smtClean="0"/>
              <a:t>as: </a:t>
            </a:r>
          </a:p>
          <a:p>
            <a:endParaRPr lang="en-US" dirty="0"/>
          </a:p>
          <a:p>
            <a:r>
              <a:rPr lang="en-US" dirty="0" smtClean="0"/>
              <a:t>HCAIs </a:t>
            </a:r>
            <a:r>
              <a:rPr lang="en-US" dirty="0"/>
              <a:t>are infections that </a:t>
            </a:r>
            <a:r>
              <a:rPr lang="en-US" dirty="0" smtClean="0"/>
              <a:t>are first appear in </a:t>
            </a:r>
            <a:r>
              <a:rPr lang="en-US" dirty="0"/>
              <a:t>48 hours or more after hospitalization or within 30 days after having received health </a:t>
            </a:r>
            <a:r>
              <a:rPr lang="en-US" dirty="0" smtClean="0"/>
              <a:t>care in  </a:t>
            </a:r>
            <a:r>
              <a:rPr lang="en-US" dirty="0"/>
              <a:t>patient who was admitted for a problem likely not related to the microbial pathogen and not in incubation period.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 smtClean="0"/>
              <a:t>neonates , ongoing </a:t>
            </a:r>
            <a:r>
              <a:rPr lang="en-US" dirty="0"/>
              <a:t>research focuses on </a:t>
            </a:r>
            <a:r>
              <a:rPr lang="en-US" dirty="0" smtClean="0"/>
              <a:t>:</a:t>
            </a:r>
          </a:p>
          <a:p>
            <a:r>
              <a:rPr lang="en-US" dirty="0" smtClean="0"/>
              <a:t>reducing contaminating </a:t>
            </a:r>
            <a:r>
              <a:rPr lang="en-US" dirty="0"/>
              <a:t>periods (</a:t>
            </a:r>
            <a:r>
              <a:rPr lang="en-US" dirty="0" err="1"/>
              <a:t>eg</a:t>
            </a:r>
            <a:r>
              <a:rPr lang="en-US" dirty="0"/>
              <a:t>, less handling of neonates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sequencing </a:t>
            </a:r>
            <a:r>
              <a:rPr lang="en-US" dirty="0"/>
              <a:t>types of infant care (</a:t>
            </a:r>
            <a:r>
              <a:rPr lang="en-US" dirty="0" err="1"/>
              <a:t>eg</a:t>
            </a:r>
            <a:r>
              <a:rPr lang="en-US" dirty="0"/>
              <a:t>, moving </a:t>
            </a:r>
            <a:r>
              <a:rPr lang="en-US" dirty="0" smtClean="0"/>
              <a:t>from clean </a:t>
            </a:r>
            <a:r>
              <a:rPr lang="en-US" dirty="0"/>
              <a:t>to dirty sites during infant handling, </a:t>
            </a:r>
          </a:p>
          <a:p>
            <a:r>
              <a:rPr lang="en-US" dirty="0" smtClean="0"/>
              <a:t>Grouping one </a:t>
            </a:r>
            <a:r>
              <a:rPr lang="en-US" dirty="0"/>
              <a:t>type of infant care to one handling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397" y="0"/>
            <a:ext cx="259760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AU" altLang="en-US" sz="3800" b="1"/>
              <a:t>Encourage others to participate in infection control</a:t>
            </a:r>
            <a:endParaRPr lang="en-AU" altLang="en-US" sz="3800"/>
          </a:p>
        </p:txBody>
      </p:sp>
      <p:sp>
        <p:nvSpPr>
          <p:cNvPr id="95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altLang="en-US" dirty="0"/>
              <a:t>students may routinely observe staff who: </a:t>
            </a:r>
          </a:p>
          <a:p>
            <a:pPr>
              <a:buFontTx/>
              <a:buNone/>
            </a:pPr>
            <a:endParaRPr lang="en-AU" altLang="en-US" b="1" dirty="0"/>
          </a:p>
          <a:p>
            <a:pPr lvl="1"/>
            <a:r>
              <a:rPr lang="en-AU" altLang="en-US" dirty="0"/>
              <a:t>fail to wash hands</a:t>
            </a:r>
          </a:p>
          <a:p>
            <a:pPr lvl="1"/>
            <a:r>
              <a:rPr lang="en-AU" altLang="en-US" dirty="0" smtClean="0"/>
              <a:t>apply </a:t>
            </a:r>
            <a:r>
              <a:rPr lang="en-AU" altLang="en-US" dirty="0"/>
              <a:t>inadequate technique in handwashing </a:t>
            </a:r>
            <a:endParaRPr lang="en-AU" altLang="en-US" b="1" dirty="0"/>
          </a:p>
          <a:p>
            <a:pPr lvl="1"/>
            <a:r>
              <a:rPr lang="en-AU" altLang="en-US" dirty="0" smtClean="0"/>
              <a:t>routinely </a:t>
            </a:r>
            <a:r>
              <a:rPr lang="en-AU" altLang="en-US" dirty="0"/>
              <a:t>violate correct infection control procedures</a:t>
            </a:r>
            <a:endParaRPr lang="en-AU" alt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4803-6EBE-44EC-953E-C114FEC788B0}" type="slidenum">
              <a:rPr lang="en-US" altLang="en-US" smtClean="0">
                <a:solidFill>
                  <a:srgbClr val="336666"/>
                </a:solidFill>
              </a:rPr>
              <a:pPr/>
              <a:t>31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2590800"/>
            <a:ext cx="8229600" cy="4525963"/>
          </a:xfrm>
        </p:spPr>
        <p:txBody>
          <a:bodyPr/>
          <a:lstStyle/>
          <a:p>
            <a:r>
              <a:rPr lang="en-US" dirty="0"/>
              <a:t>barriers to hand hygiene can be </a:t>
            </a:r>
            <a:r>
              <a:rPr lang="en-US" dirty="0" smtClean="0"/>
              <a:t>overcome when </a:t>
            </a:r>
            <a:r>
              <a:rPr lang="en-US" dirty="0"/>
              <a:t>role models promoting the procedure are </a:t>
            </a:r>
            <a:r>
              <a:rPr lang="en-US" dirty="0" smtClean="0"/>
              <a:t>clearly identified</a:t>
            </a:r>
            <a:endParaRPr lang="en-US" dirty="0"/>
          </a:p>
          <a:p>
            <a:r>
              <a:rPr lang="en-US" dirty="0"/>
              <a:t>education of the visitor to ensure that he or she </a:t>
            </a:r>
            <a:r>
              <a:rPr lang="en-US" dirty="0" smtClean="0"/>
              <a:t>doesn't </a:t>
            </a:r>
            <a:r>
              <a:rPr lang="en-US" dirty="0"/>
              <a:t>transmit pathogens to his or her child or to 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320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Susceptible </a:t>
            </a:r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Severely immunocompromised children require extra </a:t>
            </a:r>
            <a:r>
              <a:rPr lang="en-US" dirty="0" smtClean="0"/>
              <a:t>protection :</a:t>
            </a:r>
          </a:p>
          <a:p>
            <a:r>
              <a:rPr lang="en-US" dirty="0" smtClean="0"/>
              <a:t> </a:t>
            </a:r>
            <a:r>
              <a:rPr lang="en-US" dirty="0"/>
              <a:t>ventilation systems that reduce the risk of exposure to filamentous </a:t>
            </a:r>
            <a:r>
              <a:rPr lang="en-US" dirty="0" smtClean="0"/>
              <a:t>fungi</a:t>
            </a:r>
          </a:p>
          <a:p>
            <a:r>
              <a:rPr lang="en-US" dirty="0"/>
              <a:t>Treatment of under laying disease</a:t>
            </a:r>
          </a:p>
          <a:p>
            <a:r>
              <a:rPr lang="en-US" dirty="0" smtClean="0"/>
              <a:t>Immunization </a:t>
            </a:r>
            <a:endParaRPr lang="en-US" dirty="0"/>
          </a:p>
          <a:p>
            <a:r>
              <a:rPr lang="en-US" dirty="0" smtClean="0"/>
              <a:t>Prophylactic </a:t>
            </a:r>
            <a:r>
              <a:rPr lang="en-US" dirty="0"/>
              <a:t>antibiotic therapy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62"/>
          <a:stretch/>
        </p:blipFill>
        <p:spPr bwMode="auto">
          <a:xfrm>
            <a:off x="5791200" y="228600"/>
            <a:ext cx="2857500" cy="13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Susceptible host ,health care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AAP: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Healthcare </a:t>
            </a:r>
            <a:r>
              <a:rPr lang="en-US" dirty="0"/>
              <a:t>workers should receive the influenza vaccine </a:t>
            </a:r>
            <a:r>
              <a:rPr lang="en-US" dirty="0" smtClean="0"/>
              <a:t>annually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When </a:t>
            </a:r>
            <a:r>
              <a:rPr lang="en-US" dirty="0"/>
              <a:t>transporting a contagious patient, facilities should communicate information about the patient's diagnosis and </a:t>
            </a:r>
            <a:r>
              <a:rPr lang="en-US" dirty="0" smtClean="0"/>
              <a:t>isolation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appropriate management of invasive procedures and devices, sterilization and disinfection of equipment, provision of a clean environment and adequate staffing.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Personal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Protective Equipment (PPE)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direct contact with blood &amp; body fluids, </a:t>
            </a:r>
            <a:r>
              <a:rPr lang="en-US" dirty="0" err="1" smtClean="0"/>
              <a:t>secretions,excretions</a:t>
            </a:r>
            <a:r>
              <a:rPr lang="en-US" dirty="0"/>
              <a:t>, mucous membranes, non-intact skin</a:t>
            </a:r>
          </a:p>
          <a:p>
            <a:pPr marL="0" indent="0">
              <a:buNone/>
            </a:pPr>
            <a:r>
              <a:rPr lang="en-US" dirty="0" smtClean="0"/>
              <a:t>Gloves </a:t>
            </a:r>
            <a:r>
              <a:rPr lang="en-US" dirty="0"/>
              <a:t>PLUS gown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19550"/>
            <a:ext cx="3419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appropriate use of prophylactic antimicrobials </a:t>
            </a:r>
            <a:r>
              <a:rPr lang="en-US" dirty="0" smtClean="0"/>
              <a:t>therapy prevents </a:t>
            </a:r>
            <a:r>
              <a:rPr lang="en-US" dirty="0"/>
              <a:t>some nosocomial </a:t>
            </a:r>
            <a:r>
              <a:rPr lang="en-US" dirty="0" smtClean="0"/>
              <a:t>infections, </a:t>
            </a:r>
            <a:r>
              <a:rPr lang="en-US" dirty="0"/>
              <a:t>especially in high-risk </a:t>
            </a:r>
            <a:r>
              <a:rPr lang="en-US" dirty="0" smtClean="0"/>
              <a:t>patients 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36</a:t>
            </a:fld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399" y="-33337"/>
            <a:ext cx="2121877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infection control on </a:t>
            </a:r>
            <a:r>
              <a:rPr lang="en-US" dirty="0" smtClean="0"/>
              <a:t>antimicrobial resistant </a:t>
            </a:r>
            <a:r>
              <a:rPr lang="en-US" dirty="0"/>
              <a:t>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4459730"/>
              </p:ext>
            </p:extLst>
          </p:nvPr>
        </p:nvGraphicFramePr>
        <p:xfrm>
          <a:off x="1524000" y="1676400"/>
          <a:ext cx="60960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 rot="20569128">
            <a:off x="1984175" y="3348194"/>
            <a:ext cx="1638619" cy="8078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Resistance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6983564"/>
              </p:ext>
            </p:extLst>
          </p:nvPr>
        </p:nvGraphicFramePr>
        <p:xfrm>
          <a:off x="1676400" y="1219200"/>
          <a:ext cx="60960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7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and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Focus on:</a:t>
            </a:r>
          </a:p>
          <a:p>
            <a:r>
              <a:rPr lang="en-US" dirty="0" smtClean="0"/>
              <a:t> staffing </a:t>
            </a:r>
            <a:r>
              <a:rPr lang="en-US" dirty="0"/>
              <a:t>numbers and levels of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 </a:t>
            </a:r>
            <a:r>
              <a:rPr lang="en-US" dirty="0"/>
              <a:t>early detection and intervention in outbreak situations </a:t>
            </a:r>
          </a:p>
          <a:p>
            <a:r>
              <a:rPr lang="en-US" dirty="0" smtClean="0"/>
              <a:t> </a:t>
            </a:r>
            <a:r>
              <a:rPr lang="en-US" dirty="0"/>
              <a:t>environmental </a:t>
            </a:r>
            <a:r>
              <a:rPr lang="en-US" dirty="0" smtClean="0"/>
              <a:t>controls ,adequate supplies </a:t>
            </a:r>
          </a:p>
          <a:p>
            <a:r>
              <a:rPr lang="en-US" dirty="0" smtClean="0"/>
              <a:t>programs </a:t>
            </a:r>
            <a:r>
              <a:rPr lang="en-US" dirty="0"/>
              <a:t>for </a:t>
            </a:r>
            <a:r>
              <a:rPr lang="en-US" dirty="0" smtClean="0"/>
              <a:t>education.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dirty="0" smtClean="0"/>
              <a:t>device related</a:t>
            </a:r>
          </a:p>
          <a:p>
            <a:pPr marL="457200" indent="-457200"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/>
              <a:t>surgical site infections (SSIs</a:t>
            </a:r>
            <a:r>
              <a:rPr lang="en-US" dirty="0" smtClean="0"/>
              <a:t>)</a:t>
            </a:r>
          </a:p>
          <a:p>
            <a:pPr marL="457200" indent="-457200"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/>
              <a:t>transmissible/infectious diseases or pathogens of </a:t>
            </a:r>
            <a:r>
              <a:rPr lang="en-US" dirty="0" smtClean="0"/>
              <a:t>concern(viral</a:t>
            </a:r>
            <a:r>
              <a:rPr lang="en-US" dirty="0"/>
              <a:t>, bacterial, fungal, and </a:t>
            </a:r>
            <a:r>
              <a:rPr lang="en-US" dirty="0" err="1" smtClean="0"/>
              <a:t>MDRo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discriminate between age, gender, religion, or </a:t>
            </a:r>
            <a:r>
              <a:rPr lang="en-US" dirty="0" smtClean="0"/>
              <a:t>ethnicity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Notice to high risk group:</a:t>
            </a:r>
          </a:p>
          <a:p>
            <a:r>
              <a:rPr lang="en-US" dirty="0" smtClean="0"/>
              <a:t>Immuno</a:t>
            </a:r>
            <a:r>
              <a:rPr lang="en-US" dirty="0"/>
              <a:t>-</a:t>
            </a:r>
            <a:r>
              <a:rPr lang="en-US" dirty="0" smtClean="0"/>
              <a:t>deficient patients </a:t>
            </a:r>
          </a:p>
          <a:p>
            <a:r>
              <a:rPr lang="en-US" dirty="0" smtClean="0"/>
              <a:t>Cancers</a:t>
            </a:r>
          </a:p>
          <a:p>
            <a:r>
              <a:rPr lang="en-US" dirty="0" smtClean="0"/>
              <a:t>Transplants</a:t>
            </a:r>
          </a:p>
          <a:p>
            <a:r>
              <a:rPr lang="en-US" dirty="0" smtClean="0"/>
              <a:t> </a:t>
            </a:r>
            <a:r>
              <a:rPr lang="en-US" dirty="0"/>
              <a:t>certain lung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 immaturity/ VLBW newborn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098"/>
            <a:ext cx="8229600" cy="4525963"/>
          </a:xfrm>
        </p:spPr>
        <p:txBody>
          <a:bodyPr/>
          <a:lstStyle/>
          <a:p>
            <a:r>
              <a:rPr lang="en-US" dirty="0"/>
              <a:t>The family is a core </a:t>
            </a:r>
            <a:r>
              <a:rPr lang="en-US" dirty="0" smtClean="0"/>
              <a:t>component in pediatric ward</a:t>
            </a:r>
          </a:p>
          <a:p>
            <a:r>
              <a:rPr lang="en-US" dirty="0" smtClean="0"/>
              <a:t> </a:t>
            </a:r>
            <a:r>
              <a:rPr lang="en-US" dirty="0"/>
              <a:t>it is important to </a:t>
            </a:r>
            <a:r>
              <a:rPr lang="en-US" dirty="0" smtClean="0"/>
              <a:t>recognize Knowledge </a:t>
            </a:r>
            <a:r>
              <a:rPr lang="en-US" dirty="0"/>
              <a:t>and compliance </a:t>
            </a:r>
            <a:r>
              <a:rPr lang="en-US" dirty="0" smtClean="0"/>
              <a:t> of them </a:t>
            </a:r>
            <a:r>
              <a:rPr lang="en-US" dirty="0"/>
              <a:t>as a potential source for infection spread.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of infection control </a:t>
            </a:r>
            <a:r>
              <a:rPr lang="en-US" dirty="0" smtClean="0"/>
              <a:t>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 </a:t>
            </a:r>
            <a:r>
              <a:rPr lang="en-US" dirty="0"/>
              <a:t>the incidence of infections in patients and staff </a:t>
            </a:r>
            <a:endParaRPr lang="en-US" dirty="0" smtClean="0"/>
          </a:p>
          <a:p>
            <a:r>
              <a:rPr lang="en-US" dirty="0" smtClean="0"/>
              <a:t>Considerations </a:t>
            </a:r>
            <a:r>
              <a:rPr lang="en-US" dirty="0"/>
              <a:t>relevant to </a:t>
            </a:r>
            <a:r>
              <a:rPr lang="en-US" dirty="0" smtClean="0"/>
              <a:t>antimicrobial resistant organisms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62981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457201"/>
            <a:ext cx="9220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3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Nosocomial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Europe, incidences </a:t>
            </a:r>
            <a:r>
              <a:rPr lang="en-US" dirty="0"/>
              <a:t>vary from 1% for all types of </a:t>
            </a:r>
            <a:r>
              <a:rPr lang="en-US" dirty="0" smtClean="0"/>
              <a:t>nosocomial infections </a:t>
            </a:r>
            <a:r>
              <a:rPr lang="en-US" dirty="0"/>
              <a:t>and up to 23.6% in </a:t>
            </a:r>
            <a:r>
              <a:rPr lang="en-US" dirty="0" smtClean="0"/>
              <a:t>PICU. </a:t>
            </a:r>
          </a:p>
          <a:p>
            <a:r>
              <a:rPr lang="en-US" dirty="0" smtClean="0"/>
              <a:t>In USA the total rate around 4%.</a:t>
            </a:r>
          </a:p>
          <a:p>
            <a:r>
              <a:rPr lang="en-US" dirty="0" smtClean="0"/>
              <a:t>Study from </a:t>
            </a:r>
            <a:r>
              <a:rPr lang="en-US" dirty="0"/>
              <a:t>Southeast </a:t>
            </a:r>
            <a:r>
              <a:rPr lang="en-US" dirty="0" smtClean="0"/>
              <a:t>Asian countries </a:t>
            </a:r>
            <a:r>
              <a:rPr lang="en-US" dirty="0"/>
              <a:t>reported  overall prevalence rate of 9.1% 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Overally</a:t>
            </a:r>
            <a:r>
              <a:rPr lang="en-US" dirty="0"/>
              <a:t> in </a:t>
            </a:r>
            <a:r>
              <a:rPr lang="en-US" dirty="0" smtClean="0"/>
              <a:t>high-income </a:t>
            </a:r>
            <a:r>
              <a:rPr lang="en-US" dirty="0"/>
              <a:t>countries </a:t>
            </a:r>
            <a:r>
              <a:rPr lang="en-US" dirty="0" smtClean="0"/>
              <a:t>HCAIs rate is 5</a:t>
            </a:r>
            <a:r>
              <a:rPr lang="en-US" dirty="0"/>
              <a:t>%–15% of the hospitalized </a:t>
            </a:r>
            <a:r>
              <a:rPr lang="en-US" dirty="0" smtClean="0"/>
              <a:t>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HCAIs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6</a:t>
            </a:fld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764506" y="2587551"/>
            <a:ext cx="1676400" cy="1600200"/>
          </a:xfrm>
          <a:prstGeom prst="donut">
            <a:avLst>
              <a:gd name="adj" fmla="val 11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morbidity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534" y="3052343"/>
            <a:ext cx="1700931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313" y="1809750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296" y="4095139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7062" y="2325428"/>
            <a:ext cx="1394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mortality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31319" y="3725807"/>
            <a:ext cx="56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cost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1596" y="4721685"/>
            <a:ext cx="137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Hospital stay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3594" y="5274107"/>
            <a:ext cx="143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Ab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HCAIs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calculated approximately 1.7 million nosocomial infections from all types of microorganisms resulting in 99,000 deaths annually in USA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HCAIs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Study shows that severely immunocompromised</a:t>
            </a:r>
          </a:p>
          <a:p>
            <a:r>
              <a:rPr lang="en-US" dirty="0" smtClean="0"/>
              <a:t> </a:t>
            </a:r>
            <a:r>
              <a:rPr lang="en-US" dirty="0"/>
              <a:t>hospitalized patients are at the highest risk of </a:t>
            </a:r>
            <a:r>
              <a:rPr lang="en-US" dirty="0" smtClean="0"/>
              <a:t>HAIs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mortality rate </a:t>
            </a:r>
            <a:r>
              <a:rPr lang="en-US" dirty="0" smtClean="0"/>
              <a:t>due to BSI in  pediatric population and neonates were 3</a:t>
            </a:r>
            <a:r>
              <a:rPr lang="en-US" dirty="0"/>
              <a:t>% </a:t>
            </a:r>
            <a:r>
              <a:rPr lang="en-US" dirty="0" smtClean="0"/>
              <a:t>and 11</a:t>
            </a:r>
            <a:r>
              <a:rPr lang="en-US" dirty="0"/>
              <a:t>% </a:t>
            </a:r>
            <a:r>
              <a:rPr lang="en-US" dirty="0" smtClean="0"/>
              <a:t>,respectively especially in very </a:t>
            </a:r>
            <a:r>
              <a:rPr lang="en-US" dirty="0"/>
              <a:t>low-birth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HCAIs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specialized </a:t>
            </a:r>
            <a:r>
              <a:rPr lang="en-US" dirty="0"/>
              <a:t>programs need to be developed and tailored to meet the needs of the pediatric </a:t>
            </a:r>
            <a:r>
              <a:rPr lang="en-US" dirty="0" smtClean="0"/>
              <a:t>population based on :</a:t>
            </a:r>
          </a:p>
          <a:p>
            <a:r>
              <a:rPr lang="en-US" dirty="0" smtClean="0"/>
              <a:t>age-related </a:t>
            </a:r>
            <a:r>
              <a:rPr lang="en-US" dirty="0"/>
              <a:t>factors that prevent the child from adhering to IP&amp;C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Effect of caregivers on </a:t>
            </a:r>
            <a:r>
              <a:rPr lang="en-US" dirty="0"/>
              <a:t>prevention and </a:t>
            </a:r>
            <a:r>
              <a:rPr lang="en-US" dirty="0" smtClean="0"/>
              <a:t>transmission </a:t>
            </a:r>
          </a:p>
          <a:p>
            <a:r>
              <a:rPr lang="en-US" dirty="0" smtClean="0"/>
              <a:t>immature </a:t>
            </a:r>
            <a:r>
              <a:rPr lang="en-US" dirty="0"/>
              <a:t>immune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Developmental stage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5AB7-A0A1-473A-AD6A-0610B0D7C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1430</Words>
  <Application>Microsoft Office PowerPoint</Application>
  <PresentationFormat>On-screen Show (4:3)</PresentationFormat>
  <Paragraphs>282</Paragraphs>
  <Slides>45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Custom Design</vt:lpstr>
      <vt:lpstr>1_Custom Design</vt:lpstr>
      <vt:lpstr>Control of nosocomial Infection in pediatrics</vt:lpstr>
      <vt:lpstr>Learning objective</vt:lpstr>
      <vt:lpstr>Definition</vt:lpstr>
      <vt:lpstr>HAIs</vt:lpstr>
      <vt:lpstr>Rate of Nosocomial </vt:lpstr>
      <vt:lpstr>Impact of HCAIs</vt:lpstr>
      <vt:lpstr>Impact of HCAIs</vt:lpstr>
      <vt:lpstr>Impact of HCAIs</vt:lpstr>
      <vt:lpstr>Impact of HCAIs</vt:lpstr>
      <vt:lpstr>General risk factor</vt:lpstr>
      <vt:lpstr>PowerPoint Presentation</vt:lpstr>
      <vt:lpstr>Risk factors for NI </vt:lpstr>
      <vt:lpstr>HIGH RISK AREA</vt:lpstr>
      <vt:lpstr>PowerPoint Presentation</vt:lpstr>
      <vt:lpstr>pathophysiology</vt:lpstr>
      <vt:lpstr>Chain of infection</vt:lpstr>
      <vt:lpstr>Portal of entry into the host</vt:lpstr>
      <vt:lpstr>PowerPoint Presentation</vt:lpstr>
      <vt:lpstr>Germs acquire ways</vt:lpstr>
      <vt:lpstr>PowerPoint Presentation</vt:lpstr>
      <vt:lpstr>Human source of microorganisms</vt:lpstr>
      <vt:lpstr>Modes of transmission </vt:lpstr>
      <vt:lpstr>Modes of transmission</vt:lpstr>
      <vt:lpstr>Droplet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 HYGIENE</vt:lpstr>
      <vt:lpstr>Encourage others to participate in infection control</vt:lpstr>
      <vt:lpstr>PowerPoint Presentation</vt:lpstr>
      <vt:lpstr>Susceptible host</vt:lpstr>
      <vt:lpstr>Susceptible host ,health care worker</vt:lpstr>
      <vt:lpstr>Standard Personal Protective Equipment (PPE) </vt:lpstr>
      <vt:lpstr>PowerPoint Presentation</vt:lpstr>
      <vt:lpstr>The impact of infection control on antimicrobial resistant infections</vt:lpstr>
      <vt:lpstr>PowerPoint Presentation</vt:lpstr>
      <vt:lpstr>Continue and Surveillance</vt:lpstr>
      <vt:lpstr>PowerPoint Presentation</vt:lpstr>
      <vt:lpstr>PowerPoint Presentation</vt:lpstr>
      <vt:lpstr>goal of infection control programs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in paediatrics</dc:title>
  <dc:creator>Shahnaz Armin</dc:creator>
  <cp:lastModifiedBy>Ranasinghe, Romali</cp:lastModifiedBy>
  <cp:revision>98</cp:revision>
  <dcterms:created xsi:type="dcterms:W3CDTF">2019-06-11T05:23:46Z</dcterms:created>
  <dcterms:modified xsi:type="dcterms:W3CDTF">2019-07-15T17:57:18Z</dcterms:modified>
</cp:coreProperties>
</file>