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76" r:id="rId11"/>
    <p:sldId id="277" r:id="rId12"/>
    <p:sldId id="286" r:id="rId13"/>
    <p:sldId id="287" r:id="rId14"/>
    <p:sldId id="296" r:id="rId15"/>
    <p:sldId id="297" r:id="rId16"/>
    <p:sldId id="306" r:id="rId17"/>
    <p:sldId id="307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298" r:id="rId37"/>
    <p:sldId id="299" r:id="rId38"/>
    <p:sldId id="300" r:id="rId39"/>
    <p:sldId id="301" r:id="rId40"/>
    <p:sldId id="30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ing for Behaviour Change –" id="{EFF33DBD-358F-4B71-9692-9C599F64A4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6"/>
            <p14:sldId id="267"/>
            <p14:sldId id="276"/>
            <p14:sldId id="277"/>
            <p14:sldId id="286"/>
            <p14:sldId id="287"/>
            <p14:sldId id="296"/>
            <p14:sldId id="297"/>
            <p14:sldId id="306"/>
            <p14:sldId id="307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orient="horz" pos="1224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CA"/>
    <a:srgbClr val="007CA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5" autoAdjust="0"/>
    <p:restoredTop sz="95208" autoAdjust="0"/>
  </p:normalViewPr>
  <p:slideViewPr>
    <p:cSldViewPr snapToGrid="0">
      <p:cViewPr>
        <p:scale>
          <a:sx n="81" d="100"/>
          <a:sy n="81" d="100"/>
        </p:scale>
        <p:origin x="840" y="984"/>
      </p:cViewPr>
      <p:guideLst>
        <p:guide orient="horz" pos="4176"/>
        <p:guide orient="horz" pos="1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2568" y="1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42879"/>
            <a:ext cx="6858000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>
              <a:lnSpc>
                <a:spcPct val="110000"/>
              </a:lnSpc>
            </a:pPr>
            <a:r>
              <a:rPr lang="en-CA" b="1" dirty="0">
                <a:latin typeface="Arial" charset="0"/>
                <a:ea typeface="Arial" charset="0"/>
                <a:cs typeface="Arial" charset="0"/>
              </a:rPr>
              <a:t>Making Behaviour Change Interventions Effective </a:t>
            </a:r>
            <a:r>
              <a:rPr lang="en-CA" b="1" dirty="0" smtClean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CA" b="1" dirty="0">
                <a:latin typeface="Arial" charset="0"/>
                <a:ea typeface="Arial" charset="0"/>
                <a:cs typeface="Arial" charset="0"/>
              </a:rPr>
              <a:t>Applying Behaviour Change Theory</a:t>
            </a:r>
          </a:p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Prof. Colin Furness, University of Toronto</a:t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 Webber Training Teleclass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42297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Paul Webber   </a:t>
            </a:r>
            <a:r>
              <a:rPr lang="en-US" b="1" dirty="0" err="1" smtClean="0"/>
              <a:t>paul@webbertraining.com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DAF5-7D08-7B43-8D8F-C83D9B9C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9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0337-F3A1-4A4F-BD9F-295540E1ECC8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6B18F-0034-48B9-A26A-598F1E228D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0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6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11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5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93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5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97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22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8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97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0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71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6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4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9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7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45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50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16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89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60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8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73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9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06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1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16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801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85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6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36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1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8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3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0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8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B18F-0034-48B9-A26A-598F1E228D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BA2"/>
              </a:gs>
              <a:gs pos="50000">
                <a:srgbClr val="00A4CA"/>
              </a:gs>
              <a:gs pos="100000">
                <a:srgbClr val="00A4CA"/>
              </a:gs>
            </a:gsLst>
            <a:lin ang="10800000" scaled="1"/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2478" y="4922204"/>
            <a:ext cx="6567045" cy="88284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31927" y="6397178"/>
            <a:ext cx="3728146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0" name="Rectangle 49"/>
          <p:cNvSpPr/>
          <p:nvPr/>
        </p:nvSpPr>
        <p:spPr>
          <a:xfrm>
            <a:off x="1" y="0"/>
            <a:ext cx="12192000" cy="4259179"/>
          </a:xfrm>
          <a:prstGeom prst="rect">
            <a:avLst/>
          </a:prstGeom>
          <a:solidFill>
            <a:schemeClr val="bg1"/>
          </a:soli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11347704" cy="125272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472" y="1737360"/>
            <a:ext cx="5265306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00A4CA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472" y="2651760"/>
            <a:ext cx="5265306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8145" y="1737360"/>
            <a:ext cx="5290819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1">
                <a:solidFill>
                  <a:srgbClr val="00A4CA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8145" y="2651760"/>
            <a:ext cx="5290819" cy="3514725"/>
          </a:xfrm>
        </p:spPr>
        <p:txBody>
          <a:bodyPr/>
          <a:lstStyle>
            <a:lvl1pPr marL="182880" indent="-182880">
              <a:buClr>
                <a:srgbClr val="B2E1F3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1"/>
              </a:buClr>
              <a:buFont typeface="Calibri" panose="020F0502020204030204" pitchFamily="34" charset="0"/>
              <a:buChar char="–"/>
              <a:defRPr/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1"/>
              </a:buClr>
              <a:buFont typeface="Calibri" panose="020F0502020204030204" pitchFamily="34" charset="0"/>
              <a:buChar char="–"/>
              <a:defRPr/>
            </a:lvl4pPr>
            <a:lvl5pPr marL="2114550" indent="-285750"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022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23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07958"/>
            <a:ext cx="12192000" cy="48747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00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1"/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96623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460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A2CF2AA9-C5BB-4E33-97FD-5E59707864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674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07958"/>
            <a:ext cx="12192000" cy="48747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00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1"/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94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 flipH="1">
            <a:off x="2938462" y="-2395537"/>
            <a:ext cx="6858001" cy="11649077"/>
          </a:xfrm>
          <a:prstGeom prst="rect">
            <a:avLst/>
          </a:prstGeom>
          <a:gradFill flip="none" rotWithShape="1">
            <a:gsLst>
              <a:gs pos="0">
                <a:srgbClr val="007BA2"/>
              </a:gs>
              <a:gs pos="50000">
                <a:srgbClr val="00A4CA"/>
              </a:gs>
              <a:gs pos="100000">
                <a:srgbClr val="00A4CA"/>
              </a:gs>
            </a:gsLst>
            <a:lin ang="10800000" scaled="1"/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2160053" y="-1617130"/>
            <a:ext cx="6858000" cy="10092261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50000">
                <a:schemeClr val="bg1">
                  <a:alpha val="96000"/>
                </a:schemeClr>
              </a:gs>
              <a:gs pos="100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635182" y="365124"/>
            <a:ext cx="1456734" cy="6244487"/>
          </a:xfrm>
        </p:spPr>
        <p:txBody>
          <a:bodyPr vert="eaVert">
            <a:normAutofit/>
          </a:bodyPr>
          <a:lstStyle>
            <a:lvl1pPr>
              <a:defRPr lang="en-US" sz="3200" b="1" kern="1200" dirty="0" smtClean="0">
                <a:solidFill>
                  <a:schemeClr val="bg1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2924" y="365124"/>
            <a:ext cx="9720261" cy="6244487"/>
          </a:xfrm>
        </p:spPr>
        <p:txBody>
          <a:bodyPr vert="eaVert"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accent1">
                  <a:lumMod val="75000"/>
                </a:schemeClr>
              </a:buClr>
              <a:defRPr sz="20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855788" y="3088482"/>
            <a:ext cx="40767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216327" y="216327"/>
            <a:ext cx="797776" cy="36512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87"/>
          <a:stretch/>
        </p:blipFill>
        <p:spPr>
          <a:xfrm rot="5400000">
            <a:off x="-113562" y="6020867"/>
            <a:ext cx="865299" cy="3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37360"/>
            <a:ext cx="11343440" cy="44608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6248"/>
            <a:ext cx="523875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A2CF2AA9-C5BB-4E33-97FD-5E59707864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354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5054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pPr algn="ctr"/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37360"/>
            <a:ext cx="11343440" cy="44608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6248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95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07958"/>
            <a:ext cx="12192000" cy="48747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00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1"/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37360"/>
            <a:ext cx="11343440" cy="44608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75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37360"/>
            <a:ext cx="7517331" cy="44608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A2CF2AA9-C5BB-4E33-97FD-5E59707864C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33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07958"/>
            <a:ext cx="12192000" cy="48747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00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1"/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37360"/>
            <a:ext cx="7517331" cy="44608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671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4" y="1596788"/>
            <a:ext cx="11158609" cy="2900786"/>
          </a:xfrm>
        </p:spPr>
        <p:txBody>
          <a:bodyPr anchor="b"/>
          <a:lstStyle>
            <a:lvl1pPr>
              <a:defRPr sz="60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4" y="4939620"/>
            <a:ext cx="11158609" cy="113993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036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07958"/>
            <a:ext cx="12192000" cy="48747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00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1"/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4" y="1596788"/>
            <a:ext cx="11158609" cy="2900786"/>
          </a:xfrm>
        </p:spPr>
        <p:txBody>
          <a:bodyPr anchor="b"/>
          <a:lstStyle>
            <a:lvl1pPr>
              <a:defRPr sz="60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4" y="4939620"/>
            <a:ext cx="11158609" cy="113993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  <a:effectLst>
                  <a:outerShdw blurRad="38100" dist="127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411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37360"/>
            <a:ext cx="5410200" cy="4522012"/>
          </a:xfrm>
        </p:spPr>
        <p:txBody>
          <a:bodyPr/>
          <a:lstStyle>
            <a:lvl1pPr marL="182880" indent="-182880">
              <a:buClr>
                <a:srgbClr val="DEF2FA"/>
              </a:buClr>
              <a:buFont typeface="Arial" panose="020B0604020202020204" pitchFamily="34" charset="0"/>
              <a:buChar char="•"/>
              <a:defRPr b="0"/>
            </a:lvl1pPr>
            <a:lvl2pPr marL="800100" indent="-342900">
              <a:buFont typeface="Calibri" panose="020F0502020204030204" pitchFamily="34" charset="0"/>
              <a:buChar char="–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Calibri" panose="020F0502020204030204" pitchFamily="34" charset="0"/>
              <a:buChar char="–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737360"/>
            <a:ext cx="5410200" cy="4522012"/>
          </a:xfrm>
        </p:spPr>
        <p:txBody>
          <a:bodyPr/>
          <a:lstStyle>
            <a:lvl1pPr marL="182880" indent="-182880">
              <a:buClr>
                <a:srgbClr val="C6E8F6"/>
              </a:buClr>
              <a:buFont typeface="Arial" panose="020B0604020202020204" pitchFamily="34" charset="0"/>
              <a:buChar char="•"/>
              <a:defRPr b="0"/>
            </a:lvl1pPr>
            <a:lvl2pPr marL="800100" indent="-342900"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–"/>
              <a:defRPr/>
            </a:lvl2pPr>
            <a:lvl3pPr marL="12573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1"/>
              </a:buClr>
              <a:buFont typeface="Calibri" panose="020F0502020204030204" pitchFamily="34" charset="0"/>
              <a:buChar char="–"/>
              <a:defRPr/>
            </a:lvl4pPr>
            <a:lvl5pPr marL="2114550" indent="-285750">
              <a:buClr>
                <a:schemeClr val="accent1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96624"/>
            <a:ext cx="523875" cy="365125"/>
          </a:xfrm>
        </p:spPr>
        <p:txBody>
          <a:bodyPr/>
          <a:lstStyle/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732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0"/>
            <a:ext cx="12192000" cy="6365065"/>
          </a:xfrm>
          <a:prstGeom prst="rect">
            <a:avLst/>
          </a:prstGeom>
          <a:gradFill flip="none" rotWithShape="1">
            <a:gsLst>
              <a:gs pos="0">
                <a:srgbClr val="007BA2"/>
              </a:gs>
              <a:gs pos="50000">
                <a:srgbClr val="00A4CA"/>
              </a:gs>
              <a:gs pos="100000">
                <a:srgbClr val="00A4CA"/>
              </a:gs>
            </a:gsLst>
            <a:lin ang="10800000" scaled="1"/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511689"/>
            <a:ext cx="12191999" cy="48533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5000"/>
                </a:schemeClr>
              </a:gs>
              <a:gs pos="100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1"/>
            <a:ext cx="11343440" cy="1254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48498"/>
            <a:ext cx="8402053" cy="461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87"/>
          <a:stretch/>
        </p:blipFill>
        <p:spPr>
          <a:xfrm>
            <a:off x="10998744" y="7208238"/>
            <a:ext cx="893336" cy="32230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06249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2CF2AA9-C5BB-4E33-97FD-5E59707864C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00250"/>
            <a:ext cx="11343440" cy="427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thing&#10;&#10;Description generated with high confidence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16" y="6384143"/>
            <a:ext cx="203872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E1F9FF"/>
        </a:buClr>
        <a:buSzPct val="25000"/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7432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Calibri" panose="020F0502020204030204" pitchFamily="34" charset="0"/>
        <a:buChar char="–"/>
        <a:defRPr sz="20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-27432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-27432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>
            <a:lumMod val="75000"/>
          </a:schemeClr>
        </a:buClr>
        <a:buFont typeface="Calibri" panose="020F0502020204030204" pitchFamily="34" charset="0"/>
        <a:buChar char="–"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37360" indent="-27432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>
          <p15:clr>
            <a:srgbClr val="F26B43"/>
          </p15:clr>
        </p15:guide>
        <p15:guide id="2" pos="408">
          <p15:clr>
            <a:srgbClr val="F26B43"/>
          </p15:clr>
        </p15:guide>
        <p15:guide id="3" orient="horz" pos="1368">
          <p15:clr>
            <a:srgbClr val="F26B43"/>
          </p15:clr>
        </p15:guide>
        <p15:guide id="4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IC-2017">
  <a:themeElements>
    <a:clrScheme name="APIC 2017">
      <a:dk1>
        <a:srgbClr val="000000"/>
      </a:dk1>
      <a:lt1>
        <a:srgbClr val="FFFFFF"/>
      </a:lt1>
      <a:dk2>
        <a:srgbClr val="002060"/>
      </a:dk2>
      <a:lt2>
        <a:srgbClr val="E7E6E6"/>
      </a:lt2>
      <a:accent1>
        <a:srgbClr val="007CA3"/>
      </a:accent1>
      <a:accent2>
        <a:srgbClr val="00A4CA"/>
      </a:accent2>
      <a:accent3>
        <a:srgbClr val="004165"/>
      </a:accent3>
      <a:accent4>
        <a:srgbClr val="FFC000"/>
      </a:accent4>
      <a:accent5>
        <a:srgbClr val="D147A3"/>
      </a:accent5>
      <a:accent6>
        <a:srgbClr val="85BD5F"/>
      </a:accent6>
      <a:hlink>
        <a:srgbClr val="00B0F0"/>
      </a:hlink>
      <a:folHlink>
        <a:srgbClr val="00B0F0"/>
      </a:folHlink>
    </a:clrScheme>
    <a:fontScheme name="Custom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CA3"/>
        </a:solidFill>
        <a:ln w="38100" cap="sq">
          <a:noFill/>
          <a:miter lim="800000"/>
        </a:ln>
        <a:effectLst>
          <a:outerShdw blurRad="38100" dist="12700" dir="5400000" algn="t" rotWithShape="0">
            <a:srgbClr val="002060">
              <a:alpha val="40000"/>
            </a:srgbClr>
          </a:outerShdw>
        </a:effectLst>
      </a:spPr>
      <a:bodyPr lIns="91440" tIns="91440" rIns="91440" bIns="91440" rtlCol="0" anchor="t"/>
      <a:lstStyle>
        <a:defPPr algn="ctr">
          <a:defRPr sz="2800" dirty="0">
            <a:solidFill>
              <a:schemeClr val="bg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PIC-2017" id="{2C172249-6FB9-4452-BC89-2E7EBE15BE7C}" vid="{C89C8B47-2A1F-4F33-B2AF-4DFC06FE9C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APIC-2017</Template>
  <TotalTime>9220</TotalTime>
  <Words>40</Words>
  <Application>Microsoft Macintosh PowerPoint</Application>
  <PresentationFormat>Widescreen</PresentationFormat>
  <Paragraphs>40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 Narrow</vt:lpstr>
      <vt:lpstr>Calibri</vt:lpstr>
      <vt:lpstr>Arial</vt:lpstr>
      <vt:lpstr>APIC-2017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Furness</dc:creator>
  <cp:lastModifiedBy>Paul Webber</cp:lastModifiedBy>
  <cp:revision>114</cp:revision>
  <cp:lastPrinted>2017-06-04T21:55:46Z</cp:lastPrinted>
  <dcterms:created xsi:type="dcterms:W3CDTF">2017-05-29T06:48:16Z</dcterms:created>
  <dcterms:modified xsi:type="dcterms:W3CDTF">2020-12-03T00:41:48Z</dcterms:modified>
</cp:coreProperties>
</file>