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3" r:id="rId1"/>
  </p:sldMasterIdLst>
  <p:notesMasterIdLst>
    <p:notesMasterId r:id="rId124"/>
  </p:notesMasterIdLst>
  <p:handoutMasterIdLst>
    <p:handoutMasterId r:id="rId125"/>
  </p:handoutMasterIdLst>
  <p:sldIdLst>
    <p:sldId id="576" r:id="rId2"/>
    <p:sldId id="577" r:id="rId3"/>
    <p:sldId id="578" r:id="rId4"/>
    <p:sldId id="579" r:id="rId5"/>
    <p:sldId id="580" r:id="rId6"/>
    <p:sldId id="581" r:id="rId7"/>
    <p:sldId id="582" r:id="rId8"/>
    <p:sldId id="583" r:id="rId9"/>
    <p:sldId id="584" r:id="rId10"/>
    <p:sldId id="585" r:id="rId11"/>
    <p:sldId id="586" r:id="rId12"/>
    <p:sldId id="587" r:id="rId13"/>
    <p:sldId id="588" r:id="rId14"/>
    <p:sldId id="589" r:id="rId15"/>
    <p:sldId id="590" r:id="rId16"/>
    <p:sldId id="591" r:id="rId17"/>
    <p:sldId id="592" r:id="rId18"/>
    <p:sldId id="593" r:id="rId19"/>
    <p:sldId id="594" r:id="rId20"/>
    <p:sldId id="595" r:id="rId21"/>
    <p:sldId id="596" r:id="rId22"/>
    <p:sldId id="597" r:id="rId23"/>
    <p:sldId id="598" r:id="rId24"/>
    <p:sldId id="599" r:id="rId25"/>
    <p:sldId id="600" r:id="rId26"/>
    <p:sldId id="601" r:id="rId27"/>
    <p:sldId id="602" r:id="rId28"/>
    <p:sldId id="603" r:id="rId29"/>
    <p:sldId id="604" r:id="rId30"/>
    <p:sldId id="605" r:id="rId31"/>
    <p:sldId id="606" r:id="rId32"/>
    <p:sldId id="607" r:id="rId33"/>
    <p:sldId id="608" r:id="rId34"/>
    <p:sldId id="609" r:id="rId35"/>
    <p:sldId id="610" r:id="rId36"/>
    <p:sldId id="611" r:id="rId37"/>
    <p:sldId id="612" r:id="rId38"/>
    <p:sldId id="613" r:id="rId39"/>
    <p:sldId id="614" r:id="rId40"/>
    <p:sldId id="615" r:id="rId41"/>
    <p:sldId id="616" r:id="rId42"/>
    <p:sldId id="617" r:id="rId43"/>
    <p:sldId id="618" r:id="rId44"/>
    <p:sldId id="619" r:id="rId45"/>
    <p:sldId id="620" r:id="rId46"/>
    <p:sldId id="621" r:id="rId47"/>
    <p:sldId id="622" r:id="rId48"/>
    <p:sldId id="623" r:id="rId49"/>
    <p:sldId id="624" r:id="rId50"/>
    <p:sldId id="625" r:id="rId51"/>
    <p:sldId id="626" r:id="rId52"/>
    <p:sldId id="627" r:id="rId53"/>
    <p:sldId id="628" r:id="rId54"/>
    <p:sldId id="629" r:id="rId55"/>
    <p:sldId id="630" r:id="rId56"/>
    <p:sldId id="631" r:id="rId57"/>
    <p:sldId id="632" r:id="rId58"/>
    <p:sldId id="633" r:id="rId59"/>
    <p:sldId id="634" r:id="rId60"/>
    <p:sldId id="635" r:id="rId61"/>
    <p:sldId id="636" r:id="rId62"/>
    <p:sldId id="637" r:id="rId63"/>
    <p:sldId id="638" r:id="rId64"/>
    <p:sldId id="639" r:id="rId65"/>
    <p:sldId id="640" r:id="rId66"/>
    <p:sldId id="641" r:id="rId67"/>
    <p:sldId id="642" r:id="rId68"/>
    <p:sldId id="643" r:id="rId69"/>
    <p:sldId id="644" r:id="rId70"/>
    <p:sldId id="645" r:id="rId71"/>
    <p:sldId id="646" r:id="rId72"/>
    <p:sldId id="647" r:id="rId73"/>
    <p:sldId id="648" r:id="rId74"/>
    <p:sldId id="649" r:id="rId75"/>
    <p:sldId id="650" r:id="rId76"/>
    <p:sldId id="651" r:id="rId77"/>
    <p:sldId id="652" r:id="rId78"/>
    <p:sldId id="653" r:id="rId79"/>
    <p:sldId id="654" r:id="rId80"/>
    <p:sldId id="655" r:id="rId81"/>
    <p:sldId id="656" r:id="rId82"/>
    <p:sldId id="657" r:id="rId83"/>
    <p:sldId id="658" r:id="rId84"/>
    <p:sldId id="659" r:id="rId85"/>
    <p:sldId id="660" r:id="rId86"/>
    <p:sldId id="661" r:id="rId87"/>
    <p:sldId id="662" r:id="rId88"/>
    <p:sldId id="663" r:id="rId89"/>
    <p:sldId id="664" r:id="rId90"/>
    <p:sldId id="665" r:id="rId91"/>
    <p:sldId id="666" r:id="rId92"/>
    <p:sldId id="667" r:id="rId93"/>
    <p:sldId id="668" r:id="rId94"/>
    <p:sldId id="669" r:id="rId95"/>
    <p:sldId id="670" r:id="rId96"/>
    <p:sldId id="671" r:id="rId97"/>
    <p:sldId id="672" r:id="rId98"/>
    <p:sldId id="673" r:id="rId99"/>
    <p:sldId id="674" r:id="rId100"/>
    <p:sldId id="675" r:id="rId101"/>
    <p:sldId id="676" r:id="rId102"/>
    <p:sldId id="677" r:id="rId103"/>
    <p:sldId id="678" r:id="rId104"/>
    <p:sldId id="679" r:id="rId105"/>
    <p:sldId id="680" r:id="rId106"/>
    <p:sldId id="681" r:id="rId107"/>
    <p:sldId id="682" r:id="rId108"/>
    <p:sldId id="683" r:id="rId109"/>
    <p:sldId id="684" r:id="rId110"/>
    <p:sldId id="685" r:id="rId111"/>
    <p:sldId id="686" r:id="rId112"/>
    <p:sldId id="687" r:id="rId113"/>
    <p:sldId id="688" r:id="rId114"/>
    <p:sldId id="689" r:id="rId115"/>
    <p:sldId id="690" r:id="rId116"/>
    <p:sldId id="691" r:id="rId117"/>
    <p:sldId id="692" r:id="rId118"/>
    <p:sldId id="693" r:id="rId119"/>
    <p:sldId id="694" r:id="rId120"/>
    <p:sldId id="695" r:id="rId121"/>
    <p:sldId id="696" r:id="rId122"/>
    <p:sldId id="697" r:id="rId123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ts val="600"/>
      </a:spcBef>
      <a:spcAft>
        <a:spcPct val="0"/>
      </a:spcAft>
      <a:buFont typeface="Arial" charset="0"/>
      <a:buChar char="–"/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ts val="600"/>
      </a:spcBef>
      <a:spcAft>
        <a:spcPct val="0"/>
      </a:spcAft>
      <a:buFont typeface="Arial" charset="0"/>
      <a:buChar char="–"/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ts val="600"/>
      </a:spcBef>
      <a:spcAft>
        <a:spcPct val="0"/>
      </a:spcAft>
      <a:buFont typeface="Arial" charset="0"/>
      <a:buChar char="–"/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ts val="600"/>
      </a:spcBef>
      <a:spcAft>
        <a:spcPct val="0"/>
      </a:spcAft>
      <a:buFont typeface="Arial" charset="0"/>
      <a:buChar char="–"/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ts val="600"/>
      </a:spcBef>
      <a:spcAft>
        <a:spcPct val="0"/>
      </a:spcAft>
      <a:buFont typeface="Arial" charset="0"/>
      <a:buChar char="–"/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FF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Μεσαίο στυλ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Φωτεινό στυλ 3 - Έμφαση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Φωτεινό στυλ 2 - Έμφαση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46F890A9-2807-4EBB-B81D-B2AA78EC7F39}" styleName="Σκούρο στυλ 2 - Έμφαση 5/Έμφαση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Μεσαίο στυλ 2 - Έμφαση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0"/>
    <p:restoredTop sz="96035" autoAdjust="0"/>
  </p:normalViewPr>
  <p:slideViewPr>
    <p:cSldViewPr>
      <p:cViewPr>
        <p:scale>
          <a:sx n="100" d="100"/>
          <a:sy n="100" d="100"/>
        </p:scale>
        <p:origin x="568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3292"/>
    </p:cViewPr>
  </p:sorterViewPr>
  <p:notesViewPr>
    <p:cSldViewPr showGuides="1">
      <p:cViewPr>
        <p:scale>
          <a:sx n="130" d="100"/>
          <a:sy n="130" d="100"/>
        </p:scale>
        <p:origin x="1016" y="-214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notesMaster" Target="notesMasters/notesMaster1.xml"/><Relationship Id="rId125" Type="http://schemas.openxmlformats.org/officeDocument/2006/relationships/handoutMaster" Target="handoutMasters/handoutMaster1.xml"/><Relationship Id="rId126" Type="http://schemas.openxmlformats.org/officeDocument/2006/relationships/presProps" Target="presProps.xml"/><Relationship Id="rId127" Type="http://schemas.openxmlformats.org/officeDocument/2006/relationships/viewProps" Target="viewProps.xml"/><Relationship Id="rId128" Type="http://schemas.openxmlformats.org/officeDocument/2006/relationships/theme" Target="theme/theme1.xml"/><Relationship Id="rId12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52772"/>
            <a:ext cx="68580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l-GR" b="1" dirty="0">
                <a:ea typeface="ＭＳ Ｐゴシック" panose="020B0600070205080204" pitchFamily="34" charset="-128"/>
              </a:rPr>
              <a:t>Migrant and </a:t>
            </a:r>
            <a:r>
              <a:rPr lang="en-US" altLang="el-GR" b="1" dirty="0" smtClean="0">
                <a:ea typeface="ＭＳ Ｐゴシック" panose="020B0600070205080204" pitchFamily="34" charset="-128"/>
              </a:rPr>
              <a:t>Refugee </a:t>
            </a:r>
            <a:r>
              <a:rPr lang="en-US" altLang="el-GR" b="1" dirty="0">
                <a:ea typeface="ＭＳ Ｐゴシック" panose="020B0600070205080204" pitchFamily="34" charset="-128"/>
              </a:rPr>
              <a:t>P</a:t>
            </a:r>
            <a:r>
              <a:rPr lang="en-US" altLang="el-GR" b="1" dirty="0" smtClean="0">
                <a:ea typeface="ＭＳ Ｐゴシック" panose="020B0600070205080204" pitchFamily="34" charset="-128"/>
              </a:rPr>
              <a:t>opulations</a:t>
            </a:r>
            <a:r>
              <a:rPr lang="en-US" altLang="el-GR" b="1" dirty="0">
                <a:ea typeface="ＭＳ Ｐゴシック" panose="020B0600070205080204" pitchFamily="34" charset="-128"/>
              </a:rPr>
              <a:t>: </a:t>
            </a:r>
            <a:r>
              <a:rPr lang="en-US" altLang="el-GR" b="1" dirty="0" smtClean="0">
                <a:ea typeface="ＭＳ Ｐゴシック" panose="020B0600070205080204" pitchFamily="34" charset="-128"/>
              </a:rPr>
              <a:t>A </a:t>
            </a:r>
            <a:r>
              <a:rPr lang="en-US" altLang="el-GR" b="1" dirty="0">
                <a:ea typeface="ＭＳ Ｐゴシック" panose="020B0600070205080204" pitchFamily="34" charset="-128"/>
              </a:rPr>
              <a:t>P</a:t>
            </a:r>
            <a:r>
              <a:rPr lang="en-US" altLang="el-GR" b="1" dirty="0" smtClean="0">
                <a:ea typeface="ＭＳ Ｐゴシック" panose="020B0600070205080204" pitchFamily="34" charset="-128"/>
              </a:rPr>
              <a:t>ublic </a:t>
            </a:r>
            <a:r>
              <a:rPr lang="en-US" altLang="el-GR" b="1" dirty="0">
                <a:ea typeface="ＭＳ Ｐゴシック" panose="020B0600070205080204" pitchFamily="34" charset="-128"/>
              </a:rPr>
              <a:t>H</a:t>
            </a:r>
            <a:r>
              <a:rPr lang="en-US" altLang="el-GR" b="1" dirty="0" smtClean="0">
                <a:ea typeface="ＭＳ Ｐゴシック" panose="020B0600070205080204" pitchFamily="34" charset="-128"/>
              </a:rPr>
              <a:t>ealth </a:t>
            </a:r>
            <a:r>
              <a:rPr lang="en-US" altLang="el-GR" b="1" dirty="0">
                <a:ea typeface="ＭＳ Ｐゴシック" panose="020B0600070205080204" pitchFamily="34" charset="-128"/>
              </a:rPr>
              <a:t>and </a:t>
            </a:r>
            <a:r>
              <a:rPr lang="en-US" altLang="el-GR" b="1" dirty="0" smtClean="0">
                <a:ea typeface="ＭＳ Ｐゴシック" panose="020B0600070205080204" pitchFamily="34" charset="-128"/>
              </a:rPr>
              <a:t>Policy </a:t>
            </a:r>
            <a:r>
              <a:rPr lang="en-US" altLang="el-GR" b="1" dirty="0">
                <a:ea typeface="ＭＳ Ｐゴシック" panose="020B0600070205080204" pitchFamily="34" charset="-128"/>
              </a:rPr>
              <a:t>P</a:t>
            </a:r>
            <a:r>
              <a:rPr lang="en-US" altLang="el-GR" b="1" dirty="0" smtClean="0">
                <a:ea typeface="ＭＳ Ｐゴシック" panose="020B0600070205080204" pitchFamily="34" charset="-128"/>
              </a:rPr>
              <a:t>erspective </a:t>
            </a:r>
            <a:r>
              <a:rPr lang="en-US" altLang="el-GR" b="1" dirty="0">
                <a:ea typeface="ＭＳ Ｐゴシック" panose="020B0600070205080204" pitchFamily="34" charset="-128"/>
              </a:rPr>
              <a:t>on a </a:t>
            </a:r>
            <a:r>
              <a:rPr lang="en-US" altLang="el-GR" b="1" dirty="0" smtClean="0">
                <a:ea typeface="ＭＳ Ｐゴシック" panose="020B0600070205080204" pitchFamily="34" charset="-128"/>
              </a:rPr>
              <a:t>Continuing Global </a:t>
            </a:r>
            <a:r>
              <a:rPr lang="en-US" altLang="el-GR" b="1" dirty="0" smtClean="0">
                <a:ea typeface="ＭＳ Ｐゴシック" panose="020B0600070205080204" pitchFamily="34" charset="-128"/>
              </a:rPr>
              <a:t>C</a:t>
            </a:r>
            <a:r>
              <a:rPr lang="en-US" altLang="el-GR" b="1" dirty="0" smtClean="0">
                <a:ea typeface="ＭＳ Ｐゴシック" panose="020B0600070205080204" pitchFamily="34" charset="-128"/>
              </a:rPr>
              <a:t>risis</a:t>
            </a:r>
            <a:br>
              <a:rPr lang="en-US" altLang="el-GR" b="1" dirty="0" smtClean="0">
                <a:ea typeface="ＭＳ Ｐゴシック" panose="020B0600070205080204" pitchFamily="34" charset="-128"/>
              </a:rPr>
            </a:br>
            <a:r>
              <a:rPr lang="en-US" altLang="el-GR" b="1" dirty="0" smtClean="0">
                <a:ea typeface="ＭＳ Ｐゴシック" panose="020B0600070205080204" pitchFamily="34" charset="-128"/>
              </a:rPr>
              <a:t>Prof </a:t>
            </a:r>
            <a:r>
              <a:rPr lang="en-US" altLang="el-GR" b="1" dirty="0" err="1" smtClean="0">
                <a:ea typeface="ＭＳ Ｐゴシック" panose="020B0600070205080204" pitchFamily="34" charset="-128"/>
              </a:rPr>
              <a:t>Sotirios</a:t>
            </a:r>
            <a:r>
              <a:rPr lang="en-US" altLang="el-GR" b="1" dirty="0" smtClean="0">
                <a:ea typeface="ＭＳ Ｐゴシック" panose="020B0600070205080204" pitchFamily="34" charset="-128"/>
              </a:rPr>
              <a:t> </a:t>
            </a:r>
            <a:r>
              <a:rPr lang="en-US" altLang="el-GR" b="1" dirty="0" err="1" smtClean="0">
                <a:ea typeface="ＭＳ Ｐゴシック" panose="020B0600070205080204" pitchFamily="34" charset="-128"/>
              </a:rPr>
              <a:t>Tsiodras</a:t>
            </a:r>
            <a:r>
              <a:rPr lang="en-US" altLang="el-GR" b="1" dirty="0" smtClean="0">
                <a:ea typeface="ＭＳ Ｐゴシック" panose="020B0600070205080204" pitchFamily="34" charset="-128"/>
              </a:rPr>
              <a:t>, </a:t>
            </a:r>
            <a:r>
              <a:rPr lang="en-US" altLang="el-GR" b="1" dirty="0" err="1" smtClean="0">
                <a:ea typeface="ＭＳ Ｐゴシック" panose="020B0600070205080204" pitchFamily="34" charset="-128"/>
              </a:rPr>
              <a:t>Kapodistrian</a:t>
            </a:r>
            <a:r>
              <a:rPr lang="en-US" altLang="el-GR" b="1" dirty="0" smtClean="0">
                <a:ea typeface="ＭＳ Ｐゴシック" panose="020B0600070205080204" pitchFamily="34" charset="-128"/>
              </a:rPr>
              <a:t> University of Athens, Greece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-1" y="8244408"/>
            <a:ext cx="6856413" cy="683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A Webber Training Teleclass</a:t>
            </a:r>
            <a:br>
              <a:rPr lang="en-US" b="1" dirty="0" smtClean="0"/>
            </a:br>
            <a:r>
              <a:rPr lang="en-US" b="1" dirty="0" smtClean="0"/>
              <a:t>Hosted by Paul Webber  </a:t>
            </a:r>
            <a:r>
              <a:rPr lang="en-US" b="1" dirty="0" err="1" smtClean="0"/>
              <a:t>paul@webbertraining.com</a:t>
            </a:r>
            <a:endParaRPr lang="en-US" b="1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/>
              <a:t>www.webbertraining.com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41216-961F-FA45-AED9-290A73432D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89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Click to edit Master text styles</a:t>
            </a:r>
          </a:p>
          <a:p>
            <a:pPr lvl="1"/>
            <a:r>
              <a:rPr lang="el-GR" noProof="0" smtClean="0"/>
              <a:t>Second level</a:t>
            </a:r>
          </a:p>
          <a:p>
            <a:pPr lvl="2"/>
            <a:r>
              <a:rPr lang="el-GR" noProof="0" smtClean="0"/>
              <a:t>Third level</a:t>
            </a:r>
          </a:p>
          <a:p>
            <a:pPr lvl="3"/>
            <a:r>
              <a:rPr lang="el-GR" noProof="0" smtClean="0"/>
              <a:t>Fourth level</a:t>
            </a:r>
          </a:p>
          <a:p>
            <a:pPr lvl="4"/>
            <a:r>
              <a:rPr lang="el-GR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D1DDF879-C69C-4CC0-AF94-1CFC074FE1D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1106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0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10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1.xml"/></Relationships>
</file>

<file path=ppt/notesSlides/_rels/notesSlide10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10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10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10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10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10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10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10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0.xml"/></Relationships>
</file>

<file path=ppt/notesSlides/_rels/notesSlide1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1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2.xml"/></Relationships>
</file>

<file path=ppt/notesSlides/_rels/notesSlide1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1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4.xml"/></Relationships>
</file>

<file path=ppt/notesSlides/_rels/notesSlide1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5.xml"/></Relationships>
</file>

<file path=ppt/notesSlides/_rels/notesSlide1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1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7.xml"/></Relationships>
</file>

<file path=ppt/notesSlides/_rels/notesSlide1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8.xml"/></Relationships>
</file>

<file path=ppt/notesSlides/_rels/notesSlide1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1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8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8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8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8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8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8.xml"/></Relationships>
</file>

<file path=ppt/notesSlides/_rels/notesSlide8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9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9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9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9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9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9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9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9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9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9051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911734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100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7975819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101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224633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102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296502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103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316639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104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056875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105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4995501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106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94783894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107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44332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108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772512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109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8947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0081432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110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089807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111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3450118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112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7677160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113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5413848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114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9818531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115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8239434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116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3037954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117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4902934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118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1791557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119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9685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2039656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120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9877762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121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1537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4418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2558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3063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2078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576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8745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59042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78704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66458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60224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68518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35500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56893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13445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32767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89587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66857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9495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70746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25738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38513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14039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225794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24464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42559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091600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63774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24168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8476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24650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88937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074342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17786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5913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54356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20942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4394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8985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28095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377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389265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575956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24117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266252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0332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58370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646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491414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728784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951077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7932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122054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839082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607219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848200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546460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612605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657614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605428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929897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37831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9727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294700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771284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6803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536779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73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279455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052134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7256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76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26548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77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81661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78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92807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79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7055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588227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80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999486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81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499902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82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728838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83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4580906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84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451557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85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444624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86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7820500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87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590165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88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3679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89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1551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377067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90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520371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91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926524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92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056097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93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412899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94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217855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95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029489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96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4413526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97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191349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98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763107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DDF879-C69C-4CC0-AF94-1CFC074FE1DB}" type="slidenum">
              <a:rPr lang="el-GR" smtClean="0"/>
              <a:pPr>
                <a:defRPr/>
              </a:pPr>
              <a:t>99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768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68A7-8857-4EAB-A22B-E2A92DCCC23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94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68A7-8857-4EAB-A22B-E2A92DCCC23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10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68A7-8857-4EAB-A22B-E2A92DCCC23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71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99FB68A7-8857-4EAB-A22B-E2A92DCCC23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69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68A7-8857-4EAB-A22B-E2A92DCCC23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68A7-8857-4EAB-A22B-E2A92DCCC23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6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68A7-8857-4EAB-A22B-E2A92DCCC23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61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68A7-8857-4EAB-A22B-E2A92DCCC23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8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68A7-8857-4EAB-A22B-E2A92DCCC23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622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68A7-8857-4EAB-A22B-E2A92DCCC23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9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B68A7-8857-4EAB-A22B-E2A92DCCC237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6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l-G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l-G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fld id="{99FB68A7-8857-4EAB-A22B-E2A92DCCC237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564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0.xml"/><Relationship Id="rId3" Type="http://schemas.openxmlformats.org/officeDocument/2006/relationships/image" Target="../media/image99.jpg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1.xml"/><Relationship Id="rId3" Type="http://schemas.openxmlformats.org/officeDocument/2006/relationships/image" Target="../media/image100.jpg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2.xml"/><Relationship Id="rId3" Type="http://schemas.openxmlformats.org/officeDocument/2006/relationships/image" Target="../media/image101.jpg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3.xml"/><Relationship Id="rId3" Type="http://schemas.openxmlformats.org/officeDocument/2006/relationships/image" Target="../media/image102.jpg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4.xml"/><Relationship Id="rId3" Type="http://schemas.openxmlformats.org/officeDocument/2006/relationships/image" Target="../media/image103.jp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5.xml"/><Relationship Id="rId3" Type="http://schemas.openxmlformats.org/officeDocument/2006/relationships/image" Target="../media/image104.jp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6.xml"/><Relationship Id="rId3" Type="http://schemas.openxmlformats.org/officeDocument/2006/relationships/image" Target="../media/image105.jpg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7.xml"/><Relationship Id="rId3" Type="http://schemas.openxmlformats.org/officeDocument/2006/relationships/image" Target="../media/image106.jp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8.xml"/><Relationship Id="rId3" Type="http://schemas.openxmlformats.org/officeDocument/2006/relationships/image" Target="../media/image107.jpg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9.xml"/><Relationship Id="rId3" Type="http://schemas.openxmlformats.org/officeDocument/2006/relationships/image" Target="../media/image10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0.xml"/><Relationship Id="rId3" Type="http://schemas.openxmlformats.org/officeDocument/2006/relationships/image" Target="../media/image109.jp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1.xml"/><Relationship Id="rId3" Type="http://schemas.openxmlformats.org/officeDocument/2006/relationships/image" Target="../media/image110.jp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2.xml"/><Relationship Id="rId3" Type="http://schemas.openxmlformats.org/officeDocument/2006/relationships/image" Target="../media/image111.jp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3.xml"/><Relationship Id="rId3" Type="http://schemas.openxmlformats.org/officeDocument/2006/relationships/image" Target="../media/image112.jpg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4.xml"/><Relationship Id="rId3" Type="http://schemas.openxmlformats.org/officeDocument/2006/relationships/image" Target="../media/image113.jpg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5.xml"/><Relationship Id="rId3" Type="http://schemas.openxmlformats.org/officeDocument/2006/relationships/image" Target="../media/image114.jp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6.xml"/><Relationship Id="rId3" Type="http://schemas.openxmlformats.org/officeDocument/2006/relationships/image" Target="../media/image115.jp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7.xml"/><Relationship Id="rId3" Type="http://schemas.openxmlformats.org/officeDocument/2006/relationships/image" Target="../media/image116.jp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8.xml"/><Relationship Id="rId3" Type="http://schemas.openxmlformats.org/officeDocument/2006/relationships/image" Target="../media/image117.jpg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9.xml"/><Relationship Id="rId3" Type="http://schemas.openxmlformats.org/officeDocument/2006/relationships/image" Target="../media/image1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0.xml"/><Relationship Id="rId3" Type="http://schemas.openxmlformats.org/officeDocument/2006/relationships/image" Target="../media/image119.jp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1.xml"/><Relationship Id="rId3" Type="http://schemas.openxmlformats.org/officeDocument/2006/relationships/image" Target="../media/image120.jp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6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8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1.jp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2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3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4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5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6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7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8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0.jp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1.jp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2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2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3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4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55.jp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6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7.jp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9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0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1.jp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2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3.jp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4.jp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5.jp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6.jp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67.jp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6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69.jp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70.jp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71.jp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72.jp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73.jp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74.jp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75.jp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76.jp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77.jp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7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79.jp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80.jp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81.jp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3.xml"/><Relationship Id="rId3" Type="http://schemas.openxmlformats.org/officeDocument/2006/relationships/image" Target="../media/image82.jp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83.jp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84.jp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85.jp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86.jp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87.jpg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8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0.xml"/><Relationship Id="rId3" Type="http://schemas.openxmlformats.org/officeDocument/2006/relationships/image" Target="../media/image89.jpg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90.jp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91.jp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92.jp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93.jpg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94.jp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95.jp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7.xml"/><Relationship Id="rId3" Type="http://schemas.openxmlformats.org/officeDocument/2006/relationships/image" Target="../media/image96.jp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8.xml"/><Relationship Id="rId3" Type="http://schemas.openxmlformats.org/officeDocument/2006/relationships/image" Target="../media/image97.jp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9.xml"/><Relationship Id="rId3" Type="http://schemas.openxmlformats.org/officeDocument/2006/relationships/image" Target="../media/image9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3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0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1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2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3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9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8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9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8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2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1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4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5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4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2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3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8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0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00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1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3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92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2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91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7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4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3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6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9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66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9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2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4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0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46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6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8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0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0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68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8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2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69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17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9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4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6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6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1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7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0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1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1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0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5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8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9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4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1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08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2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0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3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1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4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3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1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7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4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1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6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67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6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7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44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14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8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1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4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9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6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0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2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4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56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6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4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1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7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8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0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09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8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3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8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5988</TotalTime>
  <Words>121</Words>
  <Application>Microsoft Macintosh PowerPoint</Application>
  <PresentationFormat>On-screen Show (4:3)</PresentationFormat>
  <Paragraphs>121</Paragraphs>
  <Slides>122</Slides>
  <Notes>121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122</vt:i4>
      </vt:variant>
    </vt:vector>
  </HeadingPairs>
  <TitlesOfParts>
    <vt:vector size="127" baseType="lpstr">
      <vt:lpstr>Calibri</vt:lpstr>
      <vt:lpstr>Calibri Light</vt:lpstr>
      <vt:lpstr>ＭＳ Ｐゴシック</vt:lpstr>
      <vt:lpstr>Arial</vt:lpstr>
      <vt:lpstr>4_Θέμα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Screening and healthcare organization in refugee camp settings – lessons for the future</dc:title>
  <dc:subject/>
  <dc:creator>Sotirios Tsiodras</dc:creator>
  <cp:keywords/>
  <dc:description/>
  <cp:lastModifiedBy>Paul Webber</cp:lastModifiedBy>
  <cp:revision>68</cp:revision>
  <cp:lastPrinted>2019-05-15T00:22:07Z</cp:lastPrinted>
  <dcterms:created xsi:type="dcterms:W3CDTF">2011-11-21T19:29:54Z</dcterms:created>
  <dcterms:modified xsi:type="dcterms:W3CDTF">2019-05-15T00:22:44Z</dcterms:modified>
  <cp:category/>
</cp:coreProperties>
</file>