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96"/>
    <p:restoredTop sz="94714"/>
  </p:normalViewPr>
  <p:slideViewPr>
    <p:cSldViewPr snapToGrid="0" snapToObjects="1" showGuides="1">
      <p:cViewPr>
        <p:scale>
          <a:sx n="72" d="100"/>
          <a:sy n="72" d="100"/>
        </p:scale>
        <p:origin x="-2544" y="-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>
        <p:scale>
          <a:sx n="73" d="100"/>
          <a:sy n="73" d="100"/>
        </p:scale>
        <p:origin x="3400" y="6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146697"/>
            <a:ext cx="6856413" cy="6992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The Buzz Around </a:t>
            </a:r>
            <a:r>
              <a:rPr lang="en-US" b="1" dirty="0" err="1" smtClean="0"/>
              <a:t>Moquitoes</a:t>
            </a:r>
            <a:r>
              <a:rPr lang="en-US" b="1" dirty="0" smtClean="0"/>
              <a:t> and Mosquito-Borne Diseases</a:t>
            </a:r>
            <a:br>
              <a:rPr lang="en-US" b="1" dirty="0" smtClean="0"/>
            </a:br>
            <a:r>
              <a:rPr lang="en-US" b="1" dirty="0" smtClean="0"/>
              <a:t>Dr. Marcia Anderson, US Environmental Protection Agency</a:t>
            </a:r>
            <a:br>
              <a:rPr lang="en-US" b="1" dirty="0" smtClean="0"/>
            </a:br>
            <a:r>
              <a:rPr lang="en-US" b="1" dirty="0" smtClean="0"/>
              <a:t>A Webber Training Teleclass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85538"/>
            <a:ext cx="6856412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by Paul Webber   </a:t>
            </a:r>
            <a:r>
              <a:rPr lang="en-US" b="1" dirty="0" err="1" smtClean="0"/>
              <a:t>paul@webbertraining.com</a:t>
            </a:r>
            <a:endParaRPr lang="en-US" b="1" dirty="0" smtClean="0"/>
          </a:p>
          <a:p>
            <a:pPr algn="ctr"/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729B2-F805-894F-9B0B-3137BE31E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50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6C9A6-1D36-3C42-B559-7D8F773CD20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ED72A4-D7D7-4849-8018-1F77B23046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0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6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5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42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5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5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7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4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6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162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47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D1464-39B9-4F40-A003-35D64F55ED91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AA93-7808-5048-AAE8-21CC565E5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41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1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0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5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23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4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9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96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6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34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1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08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6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90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79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73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20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69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95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44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76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54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44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39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4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0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912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38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87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504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278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7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226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56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033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1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143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793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39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129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956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0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701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72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56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945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688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1614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0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201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54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35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21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38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4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3258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23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160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40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932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664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16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431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01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3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30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721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0154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569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383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0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" y="658367"/>
            <a:ext cx="12119063" cy="619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118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057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344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66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Custom</PresentationFormat>
  <Paragraphs>0</Paragraphs>
  <Slides>76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Webber</dc:creator>
  <cp:lastModifiedBy>Ranasinghe, Romali</cp:lastModifiedBy>
  <cp:revision>4</cp:revision>
  <dcterms:created xsi:type="dcterms:W3CDTF">2020-03-10T00:31:19Z</dcterms:created>
  <dcterms:modified xsi:type="dcterms:W3CDTF">2020-03-10T21:41:50Z</dcterms:modified>
</cp:coreProperties>
</file>