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6413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sz="1400"/>
              <a:t>Natural Ventilation in the Healthcare Environment</a:t>
            </a:r>
          </a:p>
          <a:p>
            <a:r>
              <a:rPr lang="en-US"/>
              <a:t>Russell Olmsted, Dick Moeller, and Linda Dickey</a:t>
            </a:r>
          </a:p>
          <a:p>
            <a:r>
              <a:rPr lang="en-US"/>
              <a:t>Broadcast live from the 2015 APIC conference ... www.apic.org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6413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/>
              <a:t>A Webber Training Teleclass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6F59A5-8451-4631-AB6A-73CFF4FBAA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D862C-ED3D-4EC7-8869-D9CDEBAE6F42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4B593-6130-4D40-B529-2E70CA8F9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01A7EF-6F24-419F-A2E8-08FE6142D371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B759C-3B8F-450C-8F0F-3B25BCAC5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B18EA-AB81-4FAD-AF21-AAD032417F9E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6345D-9A12-42B2-B04E-959D67FE0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A2ED6-36E5-49CD-97C8-6D4CF2D5FE6A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E4772-9FC7-4408-8BC8-6B3F3DBBD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E45DC-18CE-48A9-A728-4F90066C32AE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2D6FA-624D-4CA8-93EB-9DFCA7765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98CCCF-C2CD-4601-8971-428EFA70CAC6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826ED-13E9-4DB9-9096-AD65EA31F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EAF4-BC24-4FC2-B29D-E257FBF52A4B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430BC-4D24-4488-924C-C07BC622B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CBF53-0D55-4491-A17D-344D3EA3C5B1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28E1-F24A-427D-B165-D880DA748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C91F8-548E-4745-9AA0-48DE59CE2D1B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7773-B89B-4D9C-87EF-B72BDA247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8ADC2-4469-4155-9177-B134460E6EA2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D75F2-E2A3-41C3-B78C-9E2594BB8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10899-121F-4852-BEF6-D0A4BB6D76C3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4922-0A82-4C7E-8677-41EA299E7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9BFD7B73-914C-48AD-B3FA-B60EB9EAE649}" type="datetime1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CEB42F40-C511-41C0-9883-94C8F30B9D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200400" y="6596063"/>
            <a:ext cx="2465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www.webbertraining.com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58100" y="6596063"/>
            <a:ext cx="1485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June 29,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1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2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3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de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Slide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3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lide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lide4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lide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lide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lide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lide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lide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ide4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lide4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</Words>
  <Application>Microsoft Macintosh PowerPoint</Application>
  <PresentationFormat>On-screen Show (4:3)</PresentationFormat>
  <Paragraphs>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ＭＳ Ｐゴシック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Manager/>
  <Company>WebberTraining Inc.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Webber</dc:creator>
  <cp:keywords/>
  <dc:description/>
  <cp:lastModifiedBy>HE</cp:lastModifiedBy>
  <cp:revision>12</cp:revision>
  <dcterms:created xsi:type="dcterms:W3CDTF">2015-06-03T15:55:55Z</dcterms:created>
  <dcterms:modified xsi:type="dcterms:W3CDTF">2015-06-29T15:33:02Z</dcterms:modified>
  <cp:category/>
</cp:coreProperties>
</file>