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1"/>
    <p:restoredTop sz="94714"/>
  </p:normalViewPr>
  <p:slideViewPr>
    <p:cSldViewPr snapToGrid="0" snapToObjects="1" showGuides="1">
      <p:cViewPr>
        <p:scale>
          <a:sx n="130" d="100"/>
          <a:sy n="130" d="100"/>
        </p:scale>
        <p:origin x="-136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28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CC95-930F-5447-9AB9-2822A6596C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288" y="86904"/>
            <a:ext cx="6797675" cy="7417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9" tIns="45755" rIns="91509" bIns="45755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Neonatal Sepsis Prevention in Low-Resource Settings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Dr. Angela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Dramowski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, Stellenbosch University, South Africa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 Webber Training Teleclass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" y="8325604"/>
            <a:ext cx="6797675" cy="4822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9" tIns="45755" rIns="91509" bIns="45755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Hosted by Paul Webber 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paul@webbertraining.com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www.webbertraining.com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8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F88D7-AF60-DA44-B950-39C52F9420B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0932-5454-9440-8983-F8644D272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E3D5-08DB-304C-A4DE-917DD4C6DB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AB6B-096C-114C-AAA7-D3E3DFF3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Webber</dc:creator>
  <cp:lastModifiedBy>Ranasinghe, Romali</cp:lastModifiedBy>
  <cp:revision>2</cp:revision>
  <dcterms:created xsi:type="dcterms:W3CDTF">2018-11-20T13:24:28Z</dcterms:created>
  <dcterms:modified xsi:type="dcterms:W3CDTF">2018-11-20T22:48:01Z</dcterms:modified>
</cp:coreProperties>
</file>