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3"/>
  </p:sldMasterIdLst>
  <p:notesMasterIdLst>
    <p:notesMasterId r:id="rId48"/>
  </p:notesMasterIdLst>
  <p:handoutMasterIdLst>
    <p:handoutMasterId r:id="rId49"/>
  </p:handoutMasterIdLst>
  <p:sldIdLst>
    <p:sldId id="259" r:id="rId4"/>
    <p:sldId id="278" r:id="rId5"/>
    <p:sldId id="262" r:id="rId6"/>
    <p:sldId id="306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09" r:id="rId20"/>
    <p:sldId id="310" r:id="rId21"/>
    <p:sldId id="312" r:id="rId22"/>
    <p:sldId id="339" r:id="rId23"/>
    <p:sldId id="338" r:id="rId24"/>
    <p:sldId id="311" r:id="rId25"/>
    <p:sldId id="305" r:id="rId26"/>
    <p:sldId id="313" r:id="rId27"/>
    <p:sldId id="341" r:id="rId28"/>
    <p:sldId id="342" r:id="rId29"/>
    <p:sldId id="343" r:id="rId30"/>
    <p:sldId id="344" r:id="rId31"/>
    <p:sldId id="345" r:id="rId32"/>
    <p:sldId id="358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293" r:id="rId44"/>
    <p:sldId id="304" r:id="rId45"/>
    <p:sldId id="359" r:id="rId46"/>
    <p:sldId id="360" r:id="rId47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0" autoAdjust="0"/>
    <p:restoredTop sz="95154" autoAdjust="0"/>
  </p:normalViewPr>
  <p:slideViewPr>
    <p:cSldViewPr snapToGrid="0" snapToObjects="1">
      <p:cViewPr>
        <p:scale>
          <a:sx n="110" d="100"/>
          <a:sy n="110" d="100"/>
        </p:scale>
        <p:origin x="-360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40" d="100"/>
          <a:sy n="140" d="100"/>
        </p:scale>
        <p:origin x="1920" y="-2840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11138"/>
            <a:ext cx="7023100" cy="693737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/>
            </a:lvl1pPr>
          </a:lstStyle>
          <a:p>
            <a:r>
              <a:rPr lang="en-US" altLang="en-US"/>
              <a:t>Patients Are Your Partners - Why and How This Partnership Works</a:t>
            </a:r>
          </a:p>
          <a:p>
            <a:r>
              <a:rPr lang="en-US" altLang="en-US"/>
              <a:t>Kim Neudorf, Judy Birdsell, Ioana Popescu</a:t>
            </a:r>
          </a:p>
          <a:p>
            <a:r>
              <a:rPr lang="en-US" altLang="en-US"/>
              <a:t>A Webber Training Teleclass</a:t>
            </a:r>
          </a:p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31213"/>
            <a:ext cx="7021513" cy="46355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 eaLnBrk="1" hangingPunct="1">
              <a:defRPr sz="1200" b="1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Hosted by Paul Webber  paul@webbertraining.com</a:t>
            </a:r>
          </a:p>
          <a:p>
            <a:pPr>
              <a:defRPr/>
            </a:pPr>
            <a:r>
              <a:rPr lang="en-US"/>
              <a:t>www.webbertraining.com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F7D81A6-3048-4EAD-AC3B-EA6DEFAF17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52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108D88F-1FE6-483B-9556-78F915768F16}" type="datetime1">
              <a:rPr lang="en-US" altLang="en-US"/>
              <a:pPr/>
              <a:t>2/6/2018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5501639-93F3-4E7D-A753-CBE7336E6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4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0D973C-C4A4-4CC1-8B87-A675653F44F7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B8E1A77-2906-46E2-B09D-808A335F8575}" type="slidenum">
              <a:rPr lang="en-US" altLang="en-US">
                <a:latin typeface="Calibri" pitchFamily="34" charset="0"/>
              </a:rPr>
              <a:pPr/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C2A0586-8553-4A07-AB2A-4DF71792FE46}" type="slidenum">
              <a:rPr lang="en-US" altLang="en-US">
                <a:latin typeface="Calibri" pitchFamily="34" charset="0"/>
              </a:rPr>
              <a:pPr/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9CB77C8-4A6C-45C0-8DD9-A5CB71E4927A}" type="slidenum">
              <a:rPr lang="en-US" altLang="en-US">
                <a:latin typeface="Calibri" pitchFamily="34" charset="0"/>
              </a:rPr>
              <a:pPr/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F19349E-2E8E-428E-94B4-B219D8D00A2E}" type="slidenum">
              <a:rPr lang="en-US" altLang="en-US">
                <a:latin typeface="Calibri" pitchFamily="34" charset="0"/>
              </a:rPr>
              <a:pPr/>
              <a:t>15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81038" y="930275"/>
            <a:ext cx="6205538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826DDC6-A735-4B55-AC90-E586F6032F3A}" type="slidenum">
              <a:rPr lang="en-US" altLang="en-US">
                <a:latin typeface="Calibri" pitchFamily="34" charset="0"/>
              </a:rPr>
              <a:pPr/>
              <a:t>16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06D5B14-8A21-4BB4-A17C-71DCF83D530A}" type="slidenum">
              <a:rPr lang="en-US" altLang="en-US">
                <a:latin typeface="Calibri" pitchFamily="34" charset="0"/>
              </a:rPr>
              <a:pPr/>
              <a:t>18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B8773B9-5CE6-4561-B08D-3493AD809838}" type="slidenum">
              <a:rPr lang="en-US" altLang="en-US">
                <a:latin typeface="Calibri" pitchFamily="34" charset="0"/>
              </a:rPr>
              <a:pPr/>
              <a:t>19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E516CC5-45E1-429F-A4A5-C80B01448ABE}" type="slidenum">
              <a:rPr lang="en-US" altLang="en-US">
                <a:latin typeface="Calibri" pitchFamily="34" charset="0"/>
              </a:rPr>
              <a:pPr/>
              <a:t>20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4690115-D0B2-4D1B-AC19-1A22A7A9E952}" type="slidenum">
              <a:rPr lang="en-US" altLang="en-US">
                <a:latin typeface="Calibri" pitchFamily="34" charset="0"/>
              </a:rPr>
              <a:pPr/>
              <a:t>22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64907B-5748-41B3-A5DB-A22345B72F74}" type="slidenum">
              <a:rPr lang="en-US" altLang="en-US">
                <a:latin typeface="Calibri" pitchFamily="34" charset="0"/>
              </a:rPr>
              <a:pPr/>
              <a:t>25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AC2C667-E7BC-4713-9FEE-88BE6A3C9B47}" type="slidenum">
              <a:rPr lang="en-US" altLang="en-US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0359412-B45F-4953-9446-C1D739FEACD1}" type="slidenum">
              <a:rPr lang="en-CA" altLang="en-US">
                <a:latin typeface="Calibri" pitchFamily="34" charset="0"/>
              </a:rPr>
              <a:pPr/>
              <a:t>26</a:t>
            </a:fld>
            <a:endParaRPr lang="en-C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05522A9-5929-4A2E-9F97-47B18CF853D4}" type="slidenum">
              <a:rPr lang="en-CA" altLang="en-US">
                <a:latin typeface="Calibri" pitchFamily="34" charset="0"/>
              </a:rPr>
              <a:pPr/>
              <a:t>27</a:t>
            </a:fld>
            <a:endParaRPr lang="en-C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184BD05-8818-4B03-92A9-5C4C4E1DDF09}" type="slidenum">
              <a:rPr lang="en-CA" altLang="en-US">
                <a:latin typeface="Calibri" pitchFamily="34" charset="0"/>
              </a:rPr>
              <a:pPr/>
              <a:t>28</a:t>
            </a:fld>
            <a:endParaRPr lang="en-C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9A2CC49-22A0-47B5-ABE1-D10C14158ABE}" type="slidenum">
              <a:rPr lang="en-CA" altLang="en-US">
                <a:latin typeface="Calibri" pitchFamily="34" charset="0"/>
              </a:rPr>
              <a:pPr/>
              <a:t>29</a:t>
            </a:fld>
            <a:endParaRPr lang="en-C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EF64F54-6359-45E1-B305-C947B8CBC2F2}" type="slidenum">
              <a:rPr lang="en-CA" altLang="en-US">
                <a:latin typeface="Calibri" pitchFamily="34" charset="0"/>
              </a:rPr>
              <a:pPr/>
              <a:t>30</a:t>
            </a:fld>
            <a:endParaRPr lang="en-CA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51710EF-FB32-4593-83C0-A7C7E1696E65}" type="slidenum">
              <a:rPr lang="en-US" altLang="en-US">
                <a:latin typeface="Calibri" pitchFamily="34" charset="0"/>
              </a:rPr>
              <a:pPr/>
              <a:t>31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D3871B2-69AE-4D77-B884-2AB21D9B0C73}" type="slidenum">
              <a:rPr lang="en-US" altLang="en-US">
                <a:latin typeface="Calibri" pitchFamily="34" charset="0"/>
              </a:rPr>
              <a:pPr/>
              <a:t>32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B7732ED-09F5-426D-968E-4D3969C3078F}" type="slidenum">
              <a:rPr lang="en-US" altLang="en-US">
                <a:latin typeface="Calibri" pitchFamily="34" charset="0"/>
              </a:rPr>
              <a:pPr/>
              <a:t>33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077A01-8201-46DD-B3B8-BCA3EA0FDDDE}" type="slidenum">
              <a:rPr lang="en-US" altLang="en-US">
                <a:latin typeface="Calibri" pitchFamily="34" charset="0"/>
              </a:rPr>
              <a:pPr/>
              <a:t>34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6CAC6AC-0DC7-4CB6-B8E2-80B5758581AC}" type="slidenum">
              <a:rPr lang="en-US" altLang="en-US">
                <a:latin typeface="Calibri" pitchFamily="34" charset="0"/>
              </a:rPr>
              <a:pPr/>
              <a:t>35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72B1D6C-BEB4-4649-9CC6-0CBE09026491}" type="slidenum">
              <a:rPr lang="en-US" altLang="en-US">
                <a:latin typeface="Calibri" pitchFamily="34" charset="0"/>
              </a:rPr>
              <a:pPr/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75CC12B-A8E1-41B9-80EA-454AB4E91061}" type="slidenum">
              <a:rPr lang="en-US" altLang="en-US">
                <a:latin typeface="Calibri" pitchFamily="34" charset="0"/>
              </a:rPr>
              <a:pPr/>
              <a:t>36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D70C3C4-6E9F-49C9-9119-0F850FEE36EA}" type="slidenum">
              <a:rPr lang="en-US" altLang="en-US">
                <a:latin typeface="Calibri" pitchFamily="34" charset="0"/>
              </a:rPr>
              <a:pPr/>
              <a:t>37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1E1D29D-E614-4254-89B4-CCD3D603B5CD}" type="slidenum">
              <a:rPr lang="en-US" altLang="en-US">
                <a:latin typeface="Calibri" pitchFamily="34" charset="0"/>
              </a:rPr>
              <a:pPr/>
              <a:t>38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599B55E-4311-4726-B57E-C760B4C3DE18}" type="slidenum">
              <a:rPr lang="en-US" altLang="en-US">
                <a:latin typeface="Calibri" pitchFamily="34" charset="0"/>
              </a:rPr>
              <a:pPr/>
              <a:t>39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030E71F-D080-4FAB-8EB9-665EA513DAEF}" type="slidenum">
              <a:rPr lang="en-US" altLang="en-US">
                <a:latin typeface="Calibri" pitchFamily="34" charset="0"/>
              </a:rPr>
              <a:pPr/>
              <a:t>40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2649BFC-4ABD-4E58-AA23-4CF2EF626177}" type="slidenum">
              <a:rPr lang="en-US" altLang="en-US">
                <a:latin typeface="Calibri" pitchFamily="34" charset="0"/>
              </a:rPr>
              <a:pPr/>
              <a:t>41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1811E6D-71A0-49DE-81F5-AF32D1CFF93F}" type="slidenum">
              <a:rPr lang="en-US" altLang="en-US">
                <a:latin typeface="Calibri" pitchFamily="34" charset="0"/>
              </a:rPr>
              <a:pPr/>
              <a:t>42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ABB37D03-AB64-40EC-B5BB-D990E28A2F3B}" type="slidenum">
              <a:rPr lang="en-US" altLang="en-US">
                <a:latin typeface="Calibri" pitchFamily="34" charset="0"/>
              </a:rPr>
              <a:pPr/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70FB34-D42C-4458-849E-98B8F3E4CE8F}" type="slidenum">
              <a:rPr lang="en-US" altLang="en-US">
                <a:latin typeface="Calibri" pitchFamily="34" charset="0"/>
              </a:rPr>
              <a:pPr/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86CF334-2BA7-4210-98A3-676B3C41F170}" type="slidenum">
              <a:rPr lang="en-US" altLang="en-US">
                <a:latin typeface="Calibri" pitchFamily="34" charset="0"/>
              </a:rPr>
              <a:pPr/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81038" y="930275"/>
            <a:ext cx="6205538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4ACD561-02DB-4DBA-88A4-0AD967614ED9}" type="slidenum">
              <a:rPr lang="en-US" altLang="en-US">
                <a:latin typeface="Calibri" pitchFamily="34" charset="0"/>
              </a:rPr>
              <a:pPr/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81038" y="930275"/>
            <a:ext cx="6205538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88925" y="5722938"/>
            <a:ext cx="4371975" cy="567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z="110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3A626E7-F833-41C4-838C-83CFBBFA5607}" type="slidenum">
              <a:rPr lang="en-CA" altLang="en-US" sz="1800">
                <a:solidFill>
                  <a:srgbClr val="000000"/>
                </a:solidFill>
                <a:latin typeface="Calibri" pitchFamily="34" charset="0"/>
              </a:rPr>
              <a:pPr/>
              <a:t>10</a:t>
            </a:fld>
            <a:endParaRPr lang="en-CA" altLang="en-US" sz="18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13EEF4-F514-49EE-8EC2-D6556E8D2CAC}" type="slidenum">
              <a:rPr lang="en-US" altLang="en-US">
                <a:latin typeface="Calibri" pitchFamily="34" charset="0"/>
              </a:rPr>
              <a:pPr/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PPSC_logo_FIN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44386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799" y="3392584"/>
            <a:ext cx="8236065" cy="564919"/>
          </a:xfrm>
        </p:spPr>
        <p:txBody>
          <a:bodyPr/>
          <a:lstStyle>
            <a:lvl1pPr algn="l">
              <a:defRPr lang="en-US" sz="3600" kern="1200" baseline="0" dirty="0">
                <a:solidFill>
                  <a:srgbClr val="1492B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800" y="4626254"/>
            <a:ext cx="5461000" cy="500149"/>
          </a:xfrm>
        </p:spPr>
        <p:txBody>
          <a:bodyPr/>
          <a:lstStyle>
            <a:lvl1pPr marL="0" indent="0" algn="l">
              <a:buNone/>
              <a:defRPr lang="en-US" sz="2400" i="1" kern="1200" dirty="0" smtClean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16014-ED6B-4173-8D95-36A6A2DA84AF}" type="datetime1">
              <a:rPr lang="en-US" altLang="en-US"/>
              <a:pPr/>
              <a:t>2/6/2018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87403-F0D8-4AB7-9161-7AF144CB7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633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SC_logo_FIN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22844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491565"/>
            <a:ext cx="5945187" cy="673911"/>
          </a:xfrm>
        </p:spPr>
        <p:txBody>
          <a:bodyPr/>
          <a:lstStyle>
            <a:lvl1pPr algn="l">
              <a:defRPr lang="en-US" sz="4000" kern="1200" baseline="0" dirty="0">
                <a:solidFill>
                  <a:srgbClr val="1492B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913"/>
            <a:ext cx="8229600" cy="4495946"/>
          </a:xfrm>
        </p:spPr>
        <p:txBody>
          <a:bodyPr/>
          <a:lstStyle>
            <a:lvl1pPr marL="342900" indent="-342900"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CB076-DD73-4697-B3D2-BB019B83E5B6}" type="datetime1">
              <a:rPr lang="en-US" altLang="en-US"/>
              <a:pPr/>
              <a:t>2/6/2018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496FF-0388-4335-BDE7-4C1BDF3C88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86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PSC_logo_FIN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22844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PPSC_logo_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22844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088" y="3708400"/>
            <a:ext cx="4000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08400"/>
            <a:ext cx="1955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1613" y="347132"/>
            <a:ext cx="5583521" cy="691592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sz="2000" kern="1200" dirty="0">
                <a:solidFill>
                  <a:srgbClr val="1492B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1379"/>
            <a:ext cx="8229600" cy="1956345"/>
          </a:xfrm>
        </p:spPr>
        <p:txBody>
          <a:bodyPr/>
          <a:lstStyle>
            <a:lvl1pPr marL="342900" indent="-342900" algn="l" defTabSz="457200" rtl="0" fontAlgn="auto">
              <a:spcBef>
                <a:spcPct val="0"/>
              </a:spcBef>
              <a:spcAft>
                <a:spcPts val="0"/>
              </a:spcAft>
              <a:defRPr lang="en-US" sz="1600" kern="1200" dirty="0">
                <a:solidFill>
                  <a:srgbClr val="7B7D7C"/>
                </a:solidFill>
                <a:latin typeface="Arial"/>
                <a:ea typeface="+mj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43F9DC-5D0A-4C52-ADCC-521B560D2373}" type="datetime1">
              <a:rPr lang="en-US" altLang="en-US"/>
              <a:pPr/>
              <a:t>2/6/2018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CBCD66-ED82-419F-9C34-DA5C54D52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02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PSC_logo_FINAL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375"/>
            <a:ext cx="22844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6771"/>
            <a:ext cx="8229600" cy="1143000"/>
          </a:xfrm>
        </p:spPr>
        <p:txBody>
          <a:bodyPr/>
          <a:lstStyle>
            <a:lvl1pPr algn="l">
              <a:defRPr lang="en-US" sz="4000" kern="1200" baseline="0" dirty="0">
                <a:solidFill>
                  <a:srgbClr val="1492B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7151"/>
            <a:ext cx="8229600" cy="3395708"/>
          </a:xfrm>
        </p:spPr>
        <p:txBody>
          <a:bodyPr/>
          <a:lstStyle>
            <a:lvl1pPr marL="342900" indent="-342900">
              <a:defRPr kumimoji="0" lang="en-US" sz="2800" b="0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59044" y="2120682"/>
            <a:ext cx="5461000" cy="500149"/>
          </a:xfrm>
        </p:spPr>
        <p:txBody>
          <a:bodyPr/>
          <a:lstStyle>
            <a:lvl1pPr marL="0" indent="0" algn="l" defTabSz="457200" rtl="0" fontAlgn="auto">
              <a:spcBef>
                <a:spcPct val="0"/>
              </a:spcBef>
              <a:spcAft>
                <a:spcPts val="0"/>
              </a:spcAft>
              <a:buNone/>
              <a:defRPr lang="en-US" sz="2400" i="1" kern="1200" dirty="0">
                <a:solidFill>
                  <a:schemeClr val="accent4"/>
                </a:solidFill>
                <a:latin typeface="Arial"/>
                <a:ea typeface="+mj-e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5777382-A94C-470D-B840-42F29AE86E42}" type="datetime1">
              <a:rPr lang="en-US" altLang="en-US"/>
              <a:pPr/>
              <a:t>2/6/2018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2000"/>
            </a:lvl1pPr>
          </a:lstStyle>
          <a:p>
            <a:fld id="{88C9D47A-58B1-442A-B0CC-61AD6C629F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91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4284663" y="6429375"/>
            <a:ext cx="574675" cy="15398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1" hangingPunct="1"/>
            <a:fld id="{A0F93A64-2D13-4BB5-995F-9E875819D220}" type="slidenum">
              <a:rPr lang="en-CA" altLang="en-US" sz="1000"/>
              <a:pPr algn="ctr" defTabSz="914400" eaLnBrk="1" hangingPunct="1"/>
              <a:t>‹#›</a:t>
            </a:fld>
            <a:endParaRPr lang="en-CA" altLang="en-US" sz="100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580499"/>
            <a:ext cx="8229600" cy="423193"/>
          </a:xfrm>
        </p:spPr>
        <p:txBody>
          <a:bodyPr lIns="0" tIns="0" rIns="0" bIns="0" anchor="t">
            <a:spAutoFit/>
          </a:bodyPr>
          <a:lstStyle>
            <a:lvl1pPr algn="l">
              <a:lnSpc>
                <a:spcPts val="3300"/>
              </a:lnSpc>
              <a:defRPr sz="3300" baseline="0">
                <a:solidFill>
                  <a:srgbClr val="36525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7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531BF6-FAD8-422E-8558-4EB020CC1B9E}" type="datetime1">
              <a:rPr lang="en-US" altLang="en-US"/>
              <a:pPr/>
              <a:t>2/6/2018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FE3CD-B822-4DAF-84B2-8242909B4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16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193CFF8-36AC-4648-B7D6-79476DEDD57D}" type="datetime1">
              <a:rPr lang="en-US" altLang="en-US"/>
              <a:pPr/>
              <a:t>2/6/2018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0E219B9-06FF-4365-91E8-5D702FE41F0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6" descr="PFPSC_powerpointpres_Apr2_2013_patter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-33338"/>
            <a:ext cx="593725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64313"/>
            <a:ext cx="57150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 descr="EN_FR_Horizontal_colour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340475"/>
            <a:ext cx="2298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9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422525" y="100013"/>
            <a:ext cx="7512050" cy="1143000"/>
          </a:xfrm>
        </p:spPr>
        <p:txBody>
          <a:bodyPr/>
          <a:lstStyle/>
          <a:p>
            <a:pPr eaLnBrk="1" hangingPunct="1"/>
            <a:r>
              <a:rPr lang="en-CA" altLang="en-US" sz="3600" smtClean="0">
                <a:latin typeface="Arial" pitchFamily="34" charset="0"/>
                <a:ea typeface="ＭＳ Ｐゴシック" pitchFamily="34" charset="-128"/>
              </a:rPr>
              <a:t>Organization</a:t>
            </a:r>
          </a:p>
        </p:txBody>
      </p:sp>
      <p:pic>
        <p:nvPicPr>
          <p:cNvPr id="348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509588"/>
            <a:ext cx="9134475" cy="63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FPSC Powerpoin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43C1D9E6CE04D94C7E2524AC267B0" ma:contentTypeVersion="8" ma:contentTypeDescription="Create a new document." ma:contentTypeScope="" ma:versionID="ccd8b4a94b2fddf1de4c42f44692e83a">
  <xsd:schema xmlns:xsd="http://www.w3.org/2001/XMLSchema" xmlns:xs="http://www.w3.org/2001/XMLSchema" xmlns:p="http://schemas.microsoft.com/office/2006/metadata/properties" xmlns:ns2="0ad2769f-e3bb-4451-b4b9-4473e05650aa" xmlns:ns3="3c5f363f-480b-4888-aee0-1cbb3521f647" targetNamespace="http://schemas.microsoft.com/office/2006/metadata/properties" ma:root="true" ma:fieldsID="2e98d7cb09e4176c8309ca46a8b21f66" ns2:_="" ns3:_="">
    <xsd:import namespace="0ad2769f-e3bb-4451-b4b9-4473e05650aa"/>
    <xsd:import namespace="3c5f363f-480b-4888-aee0-1cbb3521f6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2769f-e3bb-4451-b4b9-4473e05650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f363f-480b-4888-aee0-1cbb3521f64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9A649D-8EB2-48C1-8222-6C00D093E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d2769f-e3bb-4451-b4b9-4473e05650aa"/>
    <ds:schemaRef ds:uri="3c5f363f-480b-4888-aee0-1cbb3521f6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107F78-55AE-4D38-BB8A-97F46332C5CD}">
  <ds:schemaRefs>
    <ds:schemaRef ds:uri="http://purl.org/dc/dcmitype/"/>
    <ds:schemaRef ds:uri="3c5f363f-480b-4888-aee0-1cbb3521f647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ad2769f-e3bb-4451-b4b9-4473e05650a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PFPSC Powerpoint</Template>
  <TotalTime>0</TotalTime>
  <Words>37</Words>
  <Application>Microsoft Office PowerPoint</Application>
  <PresentationFormat>On-screen Show (4:3)</PresentationFormat>
  <Paragraphs>37</Paragraphs>
  <Slides>44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PFPSC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Organization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2018-02-05T13:59:53Z</cp:lastPrinted>
  <dcterms:created xsi:type="dcterms:W3CDTF">2018-01-29T02:21:11Z</dcterms:created>
  <dcterms:modified xsi:type="dcterms:W3CDTF">2018-02-06T17:06:56Z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0x01010058C43C1D9E6CE04D94C7E2524AC267B0</vt:lpwstr>
  </property>
</Properties>
</file>