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1"/>
  </p:notesMasterIdLst>
  <p:handoutMasterIdLst>
    <p:handoutMasterId r:id="rId52"/>
  </p:handoutMasterIdLst>
  <p:sldIdLst>
    <p:sldId id="400" r:id="rId2"/>
    <p:sldId id="263" r:id="rId3"/>
    <p:sldId id="394" r:id="rId4"/>
    <p:sldId id="401" r:id="rId5"/>
    <p:sldId id="402" r:id="rId6"/>
    <p:sldId id="302" r:id="rId7"/>
    <p:sldId id="374" r:id="rId8"/>
    <p:sldId id="375" r:id="rId9"/>
    <p:sldId id="377" r:id="rId10"/>
    <p:sldId id="403" r:id="rId11"/>
    <p:sldId id="310" r:id="rId12"/>
    <p:sldId id="330" r:id="rId13"/>
    <p:sldId id="404" r:id="rId14"/>
    <p:sldId id="405" r:id="rId15"/>
    <p:sldId id="386" r:id="rId16"/>
    <p:sldId id="407" r:id="rId17"/>
    <p:sldId id="355" r:id="rId18"/>
    <p:sldId id="381" r:id="rId19"/>
    <p:sldId id="408" r:id="rId20"/>
    <p:sldId id="304" r:id="rId21"/>
    <p:sldId id="389" r:id="rId22"/>
    <p:sldId id="390" r:id="rId23"/>
    <p:sldId id="269" r:id="rId24"/>
    <p:sldId id="271" r:id="rId25"/>
    <p:sldId id="273" r:id="rId26"/>
    <p:sldId id="392" r:id="rId27"/>
    <p:sldId id="391" r:id="rId28"/>
    <p:sldId id="316" r:id="rId29"/>
    <p:sldId id="372" r:id="rId30"/>
    <p:sldId id="291" r:id="rId31"/>
    <p:sldId id="292" r:id="rId32"/>
    <p:sldId id="293" r:id="rId33"/>
    <p:sldId id="294" r:id="rId34"/>
    <p:sldId id="295" r:id="rId35"/>
    <p:sldId id="410" r:id="rId36"/>
    <p:sldId id="411" r:id="rId37"/>
    <p:sldId id="412" r:id="rId38"/>
    <p:sldId id="413" r:id="rId39"/>
    <p:sldId id="342" r:id="rId40"/>
    <p:sldId id="365" r:id="rId41"/>
    <p:sldId id="368" r:id="rId42"/>
    <p:sldId id="326" r:id="rId43"/>
    <p:sldId id="369" r:id="rId44"/>
    <p:sldId id="414" r:id="rId45"/>
    <p:sldId id="281" r:id="rId46"/>
    <p:sldId id="395" r:id="rId47"/>
    <p:sldId id="398" r:id="rId48"/>
    <p:sldId id="416" r:id="rId49"/>
    <p:sldId id="415"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F578A"/>
    <a:srgbClr val="FF66FF"/>
    <a:srgbClr val="F57B17"/>
    <a:srgbClr val="C14907"/>
    <a:srgbClr val="B3F1FF"/>
    <a:srgbClr val="0E82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042" y="-7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38DDA-28D1-4343-9CDF-585ECAE417B8}" type="doc">
      <dgm:prSet loTypeId="urn:microsoft.com/office/officeart/2005/8/layout/hierarchy3" loCatId="hierarchy" qsTypeId="urn:microsoft.com/office/officeart/2005/8/quickstyle/3d1" qsCatId="3D" csTypeId="urn:microsoft.com/office/officeart/2005/8/colors/accent1_2#5" csCatId="accent1" phldr="1"/>
      <dgm:spPr/>
      <dgm:t>
        <a:bodyPr/>
        <a:lstStyle/>
        <a:p>
          <a:endParaRPr lang="en-US"/>
        </a:p>
      </dgm:t>
    </dgm:pt>
    <dgm:pt modelId="{F3A9A4A7-B2F4-4865-9A36-A1D5AEB7EF8C}">
      <dgm:prSet phldrT="[Text]"/>
      <dgm:spPr/>
      <dgm:t>
        <a:bodyPr/>
        <a:lstStyle/>
        <a:p>
          <a:r>
            <a:rPr lang="en-US" dirty="0" smtClean="0"/>
            <a:t>Hospitals</a:t>
          </a:r>
        </a:p>
        <a:p>
          <a:r>
            <a:rPr lang="en-US" dirty="0" smtClean="0"/>
            <a:t>IP/Epidem.</a:t>
          </a:r>
          <a:endParaRPr lang="en-US" dirty="0"/>
        </a:p>
      </dgm:t>
    </dgm:pt>
    <dgm:pt modelId="{5A25DEA4-4752-4ACC-8D72-9D493A0C0B4D}" type="parTrans" cxnId="{C092CE4B-C821-4119-BFA5-09FC3408C345}">
      <dgm:prSet/>
      <dgm:spPr/>
      <dgm:t>
        <a:bodyPr/>
        <a:lstStyle/>
        <a:p>
          <a:endParaRPr lang="en-US"/>
        </a:p>
      </dgm:t>
    </dgm:pt>
    <dgm:pt modelId="{155BAE4A-1D0C-442F-9C77-F6F438B1745C}" type="sibTrans" cxnId="{C092CE4B-C821-4119-BFA5-09FC3408C345}">
      <dgm:prSet/>
      <dgm:spPr/>
      <dgm:t>
        <a:bodyPr/>
        <a:lstStyle/>
        <a:p>
          <a:endParaRPr lang="en-US"/>
        </a:p>
      </dgm:t>
    </dgm:pt>
    <dgm:pt modelId="{B218940E-CE94-4409-A9B0-755B4CF26143}">
      <dgm:prSet phldrT="[Text]"/>
      <dgm:spPr/>
      <dgm:t>
        <a:bodyPr/>
        <a:lstStyle/>
        <a:p>
          <a:r>
            <a:rPr lang="en-US" dirty="0" smtClean="0"/>
            <a:t>Data Reporting</a:t>
          </a:r>
          <a:endParaRPr lang="en-US" dirty="0"/>
        </a:p>
      </dgm:t>
    </dgm:pt>
    <dgm:pt modelId="{A516BA17-EDE8-4575-BAE7-3A9B4C3293EB}" type="parTrans" cxnId="{FE3D4333-6574-477C-AF62-27541DF7C3A2}">
      <dgm:prSet/>
      <dgm:spPr/>
      <dgm:t>
        <a:bodyPr/>
        <a:lstStyle/>
        <a:p>
          <a:endParaRPr lang="en-US"/>
        </a:p>
      </dgm:t>
    </dgm:pt>
    <dgm:pt modelId="{40A2EF38-F0CB-439A-BB81-38F31686A8C3}" type="sibTrans" cxnId="{FE3D4333-6574-477C-AF62-27541DF7C3A2}">
      <dgm:prSet/>
      <dgm:spPr/>
      <dgm:t>
        <a:bodyPr/>
        <a:lstStyle/>
        <a:p>
          <a:endParaRPr lang="en-US"/>
        </a:p>
      </dgm:t>
    </dgm:pt>
    <dgm:pt modelId="{7693A65C-67B3-4EC7-95F7-8C8A8AC6063E}">
      <dgm:prSet phldrT="[Text]"/>
      <dgm:spPr/>
      <dgm:t>
        <a:bodyPr/>
        <a:lstStyle/>
        <a:p>
          <a:r>
            <a:rPr lang="en-US" dirty="0" smtClean="0"/>
            <a:t>Training</a:t>
          </a:r>
          <a:endParaRPr lang="en-US" dirty="0"/>
        </a:p>
      </dgm:t>
    </dgm:pt>
    <dgm:pt modelId="{05E75D4F-54CD-4D6E-A9DC-DDE770AF1CA4}" type="parTrans" cxnId="{25380F9D-A666-43E5-B260-2E088FE1B866}">
      <dgm:prSet/>
      <dgm:spPr/>
      <dgm:t>
        <a:bodyPr/>
        <a:lstStyle/>
        <a:p>
          <a:endParaRPr lang="en-US"/>
        </a:p>
      </dgm:t>
    </dgm:pt>
    <dgm:pt modelId="{24209875-4E16-4F0A-97EC-DD4BC8647429}" type="sibTrans" cxnId="{25380F9D-A666-43E5-B260-2E088FE1B866}">
      <dgm:prSet/>
      <dgm:spPr/>
      <dgm:t>
        <a:bodyPr/>
        <a:lstStyle/>
        <a:p>
          <a:endParaRPr lang="en-US"/>
        </a:p>
      </dgm:t>
    </dgm:pt>
    <dgm:pt modelId="{DAB4DD3A-E31D-4A9C-A452-4685B6F7A31D}">
      <dgm:prSet phldrT="[Text]"/>
      <dgm:spPr/>
      <dgm:t>
        <a:bodyPr/>
        <a:lstStyle/>
        <a:p>
          <a:r>
            <a:rPr lang="en-US" dirty="0" smtClean="0"/>
            <a:t>State HAI Coordinators</a:t>
          </a:r>
          <a:endParaRPr lang="en-US" dirty="0"/>
        </a:p>
      </dgm:t>
    </dgm:pt>
    <dgm:pt modelId="{1F79B90F-C81B-4FA4-AA2A-5E6CB90D00ED}" type="parTrans" cxnId="{402AE003-60A7-48D3-9325-3EBC2AE70D54}">
      <dgm:prSet/>
      <dgm:spPr/>
      <dgm:t>
        <a:bodyPr/>
        <a:lstStyle/>
        <a:p>
          <a:endParaRPr lang="en-US"/>
        </a:p>
      </dgm:t>
    </dgm:pt>
    <dgm:pt modelId="{3C5297E8-B9F7-409A-8458-A5D7E4245A64}" type="sibTrans" cxnId="{402AE003-60A7-48D3-9325-3EBC2AE70D54}">
      <dgm:prSet/>
      <dgm:spPr/>
      <dgm:t>
        <a:bodyPr/>
        <a:lstStyle/>
        <a:p>
          <a:endParaRPr lang="en-US"/>
        </a:p>
      </dgm:t>
    </dgm:pt>
    <dgm:pt modelId="{29775706-50CB-4E14-BE49-31F0CA94F3BE}">
      <dgm:prSet phldrT="[Text]"/>
      <dgm:spPr/>
      <dgm:t>
        <a:bodyPr/>
        <a:lstStyle/>
        <a:p>
          <a:r>
            <a:rPr lang="en-US" dirty="0" smtClean="0"/>
            <a:t>Reports</a:t>
          </a:r>
          <a:endParaRPr lang="en-US" dirty="0"/>
        </a:p>
      </dgm:t>
    </dgm:pt>
    <dgm:pt modelId="{A2AD9DD1-BFEC-4273-8761-10BEF467D588}" type="parTrans" cxnId="{FAF712BE-CEF4-416F-BD97-A1B5B2044527}">
      <dgm:prSet/>
      <dgm:spPr/>
      <dgm:t>
        <a:bodyPr/>
        <a:lstStyle/>
        <a:p>
          <a:endParaRPr lang="en-US"/>
        </a:p>
      </dgm:t>
    </dgm:pt>
    <dgm:pt modelId="{EF2B1B5A-C6B7-4D31-AEE8-88C1A27CC230}" type="sibTrans" cxnId="{FAF712BE-CEF4-416F-BD97-A1B5B2044527}">
      <dgm:prSet/>
      <dgm:spPr/>
      <dgm:t>
        <a:bodyPr/>
        <a:lstStyle/>
        <a:p>
          <a:endParaRPr lang="en-US"/>
        </a:p>
      </dgm:t>
    </dgm:pt>
    <dgm:pt modelId="{57A3FC27-D45E-48FB-A698-101307B8D062}">
      <dgm:prSet phldrT="[Text]"/>
      <dgm:spPr/>
      <dgm:t>
        <a:bodyPr/>
        <a:lstStyle/>
        <a:p>
          <a:r>
            <a:rPr lang="en-US" dirty="0" smtClean="0"/>
            <a:t>Consumers</a:t>
          </a:r>
          <a:endParaRPr lang="en-US" dirty="0"/>
        </a:p>
      </dgm:t>
    </dgm:pt>
    <dgm:pt modelId="{C381F854-BD88-40BE-9CFA-A7D322FF0D04}" type="parTrans" cxnId="{F12812CD-1A4E-407A-BC86-22085364B6AB}">
      <dgm:prSet/>
      <dgm:spPr/>
      <dgm:t>
        <a:bodyPr/>
        <a:lstStyle/>
        <a:p>
          <a:endParaRPr lang="en-US"/>
        </a:p>
      </dgm:t>
    </dgm:pt>
    <dgm:pt modelId="{23672C2E-A4B4-40AD-A893-9672E4E2127A}" type="sibTrans" cxnId="{F12812CD-1A4E-407A-BC86-22085364B6AB}">
      <dgm:prSet/>
      <dgm:spPr/>
      <dgm:t>
        <a:bodyPr/>
        <a:lstStyle/>
        <a:p>
          <a:endParaRPr lang="en-US"/>
        </a:p>
      </dgm:t>
    </dgm:pt>
    <dgm:pt modelId="{52DE7162-F4A4-4898-AC33-71DD09248FFB}">
      <dgm:prSet phldrT="[Text]"/>
      <dgm:spPr/>
      <dgm:t>
        <a:bodyPr/>
        <a:lstStyle/>
        <a:p>
          <a:r>
            <a:rPr lang="en-US" dirty="0" smtClean="0"/>
            <a:t>Awareness</a:t>
          </a:r>
          <a:endParaRPr lang="en-US" dirty="0"/>
        </a:p>
      </dgm:t>
    </dgm:pt>
    <dgm:pt modelId="{A9760D03-9B05-4CCB-8474-6ECED2B32041}" type="parTrans" cxnId="{4B8EF626-8A9C-4FCC-807A-3E2C48AA268E}">
      <dgm:prSet/>
      <dgm:spPr/>
      <dgm:t>
        <a:bodyPr/>
        <a:lstStyle/>
        <a:p>
          <a:endParaRPr lang="en-US"/>
        </a:p>
      </dgm:t>
    </dgm:pt>
    <dgm:pt modelId="{C8D5298D-785B-46F4-80EB-7405B9639306}" type="sibTrans" cxnId="{4B8EF626-8A9C-4FCC-807A-3E2C48AA268E}">
      <dgm:prSet/>
      <dgm:spPr/>
      <dgm:t>
        <a:bodyPr/>
        <a:lstStyle/>
        <a:p>
          <a:endParaRPr lang="en-US"/>
        </a:p>
      </dgm:t>
    </dgm:pt>
    <dgm:pt modelId="{F4ECE514-3038-46ED-9436-1DF76B7A0A65}">
      <dgm:prSet phldrT="[Text]"/>
      <dgm:spPr/>
      <dgm:t>
        <a:bodyPr/>
        <a:lstStyle/>
        <a:p>
          <a:r>
            <a:rPr lang="en-US" dirty="0" smtClean="0"/>
            <a:t>Engagement</a:t>
          </a:r>
          <a:endParaRPr lang="en-US" dirty="0"/>
        </a:p>
      </dgm:t>
    </dgm:pt>
    <dgm:pt modelId="{B10FA718-AC82-4206-BACD-AADD84955365}" type="parTrans" cxnId="{3393EF43-9457-4146-8EF0-8CF61CBCB66E}">
      <dgm:prSet/>
      <dgm:spPr/>
      <dgm:t>
        <a:bodyPr/>
        <a:lstStyle/>
        <a:p>
          <a:endParaRPr lang="en-US"/>
        </a:p>
      </dgm:t>
    </dgm:pt>
    <dgm:pt modelId="{0D6CDB90-00E5-4179-AF93-3377568EAE67}" type="sibTrans" cxnId="{3393EF43-9457-4146-8EF0-8CF61CBCB66E}">
      <dgm:prSet/>
      <dgm:spPr/>
      <dgm:t>
        <a:bodyPr/>
        <a:lstStyle/>
        <a:p>
          <a:endParaRPr lang="en-US"/>
        </a:p>
      </dgm:t>
    </dgm:pt>
    <dgm:pt modelId="{6CEFCC9F-A2E2-4BF5-9EF8-E591024D3740}">
      <dgm:prSet phldrT="[Text]"/>
      <dgm:spPr/>
      <dgm:t>
        <a:bodyPr/>
        <a:lstStyle/>
        <a:p>
          <a:r>
            <a:rPr lang="en-US" dirty="0" smtClean="0"/>
            <a:t>Intent</a:t>
          </a:r>
          <a:endParaRPr lang="en-US" dirty="0"/>
        </a:p>
      </dgm:t>
    </dgm:pt>
    <dgm:pt modelId="{7C31001E-109B-4BCF-8CD7-0D1F83C3690F}" type="parTrans" cxnId="{DDA007C1-7842-402F-B987-D81F1EB70C13}">
      <dgm:prSet/>
      <dgm:spPr/>
      <dgm:t>
        <a:bodyPr/>
        <a:lstStyle/>
        <a:p>
          <a:endParaRPr lang="en-US"/>
        </a:p>
      </dgm:t>
    </dgm:pt>
    <dgm:pt modelId="{0ABA98FE-2D17-4ACA-A120-3EEFFBD9671A}" type="sibTrans" cxnId="{DDA007C1-7842-402F-B987-D81F1EB70C13}">
      <dgm:prSet/>
      <dgm:spPr/>
      <dgm:t>
        <a:bodyPr/>
        <a:lstStyle/>
        <a:p>
          <a:endParaRPr lang="en-US"/>
        </a:p>
      </dgm:t>
    </dgm:pt>
    <dgm:pt modelId="{C1AEDAC4-FA9A-4807-B13E-7317C6032768}">
      <dgm:prSet phldrT="[Text]"/>
      <dgm:spPr/>
      <dgm:t>
        <a:bodyPr/>
        <a:lstStyle/>
        <a:p>
          <a:r>
            <a:rPr lang="en-US" dirty="0" smtClean="0"/>
            <a:t>Education</a:t>
          </a:r>
          <a:endParaRPr lang="en-US" dirty="0"/>
        </a:p>
      </dgm:t>
    </dgm:pt>
    <dgm:pt modelId="{BE58173A-0A2B-4B91-893F-D8E0594777D4}" type="parTrans" cxnId="{3D0D493C-9C82-4105-814B-FE5937B53C77}">
      <dgm:prSet/>
      <dgm:spPr/>
      <dgm:t>
        <a:bodyPr/>
        <a:lstStyle/>
        <a:p>
          <a:endParaRPr lang="en-US"/>
        </a:p>
      </dgm:t>
    </dgm:pt>
    <dgm:pt modelId="{E8417BC8-2C2E-4AF9-9641-DF19F9DC654C}" type="sibTrans" cxnId="{3D0D493C-9C82-4105-814B-FE5937B53C77}">
      <dgm:prSet/>
      <dgm:spPr/>
      <dgm:t>
        <a:bodyPr/>
        <a:lstStyle/>
        <a:p>
          <a:endParaRPr lang="en-US"/>
        </a:p>
      </dgm:t>
    </dgm:pt>
    <dgm:pt modelId="{507FC7ED-D8C6-4B05-85A6-BA99F1109AD6}">
      <dgm:prSet phldrT="[Text]"/>
      <dgm:spPr/>
      <dgm:t>
        <a:bodyPr/>
        <a:lstStyle/>
        <a:p>
          <a:r>
            <a:rPr lang="en-US" dirty="0" smtClean="0"/>
            <a:t>Law</a:t>
          </a:r>
          <a:endParaRPr lang="en-US" dirty="0"/>
        </a:p>
      </dgm:t>
    </dgm:pt>
    <dgm:pt modelId="{2381FD18-5895-4062-BCBB-809A6F2CD8F7}" type="parTrans" cxnId="{A1270FB1-16CC-4742-B174-39334598E62F}">
      <dgm:prSet/>
      <dgm:spPr/>
      <dgm:t>
        <a:bodyPr/>
        <a:lstStyle/>
        <a:p>
          <a:endParaRPr lang="en-US"/>
        </a:p>
      </dgm:t>
    </dgm:pt>
    <dgm:pt modelId="{EB35FDF4-01A1-45D3-A0CA-F8F32C370115}" type="sibTrans" cxnId="{A1270FB1-16CC-4742-B174-39334598E62F}">
      <dgm:prSet/>
      <dgm:spPr/>
      <dgm:t>
        <a:bodyPr/>
        <a:lstStyle/>
        <a:p>
          <a:endParaRPr lang="en-US"/>
        </a:p>
      </dgm:t>
    </dgm:pt>
    <dgm:pt modelId="{A5FB6449-A7C7-4E86-8CA0-AB712944C849}">
      <dgm:prSet phldrT="[Text]"/>
      <dgm:spPr/>
      <dgm:t>
        <a:bodyPr/>
        <a:lstStyle/>
        <a:p>
          <a:r>
            <a:rPr lang="en-US" dirty="0" smtClean="0"/>
            <a:t>Awareness Campaigns</a:t>
          </a:r>
          <a:endParaRPr lang="en-US" dirty="0"/>
        </a:p>
      </dgm:t>
    </dgm:pt>
    <dgm:pt modelId="{98193842-5FCF-41F2-857E-293E4C8E25D3}" type="parTrans" cxnId="{43D762EA-8EE2-41B9-AE45-C1CA4170794D}">
      <dgm:prSet/>
      <dgm:spPr/>
      <dgm:t>
        <a:bodyPr/>
        <a:lstStyle/>
        <a:p>
          <a:endParaRPr lang="en-US"/>
        </a:p>
      </dgm:t>
    </dgm:pt>
    <dgm:pt modelId="{F63435B1-18E2-4C47-B91A-55E943779A5C}" type="sibTrans" cxnId="{43D762EA-8EE2-41B9-AE45-C1CA4170794D}">
      <dgm:prSet/>
      <dgm:spPr/>
      <dgm:t>
        <a:bodyPr/>
        <a:lstStyle/>
        <a:p>
          <a:endParaRPr lang="en-US"/>
        </a:p>
      </dgm:t>
    </dgm:pt>
    <dgm:pt modelId="{AD882359-854F-49AC-8865-5DBAB63C2C77}" type="pres">
      <dgm:prSet presAssocID="{AC438DDA-28D1-4343-9CDF-585ECAE417B8}" presName="diagram" presStyleCnt="0">
        <dgm:presLayoutVars>
          <dgm:chPref val="1"/>
          <dgm:dir/>
          <dgm:animOne val="branch"/>
          <dgm:animLvl val="lvl"/>
          <dgm:resizeHandles/>
        </dgm:presLayoutVars>
      </dgm:prSet>
      <dgm:spPr/>
      <dgm:t>
        <a:bodyPr/>
        <a:lstStyle/>
        <a:p>
          <a:endParaRPr lang="en-US"/>
        </a:p>
      </dgm:t>
    </dgm:pt>
    <dgm:pt modelId="{FD2D5165-9925-4C31-85A7-7F1F866C9F06}" type="pres">
      <dgm:prSet presAssocID="{F3A9A4A7-B2F4-4865-9A36-A1D5AEB7EF8C}" presName="root" presStyleCnt="0"/>
      <dgm:spPr/>
      <dgm:t>
        <a:bodyPr/>
        <a:lstStyle/>
        <a:p>
          <a:endParaRPr lang="en-US"/>
        </a:p>
      </dgm:t>
    </dgm:pt>
    <dgm:pt modelId="{596A9217-4689-4797-A3EF-2876A7856776}" type="pres">
      <dgm:prSet presAssocID="{F3A9A4A7-B2F4-4865-9A36-A1D5AEB7EF8C}" presName="rootComposite" presStyleCnt="0"/>
      <dgm:spPr/>
      <dgm:t>
        <a:bodyPr/>
        <a:lstStyle/>
        <a:p>
          <a:endParaRPr lang="en-US"/>
        </a:p>
      </dgm:t>
    </dgm:pt>
    <dgm:pt modelId="{EA09721C-0960-4D75-AB72-AD017BCA8C44}" type="pres">
      <dgm:prSet presAssocID="{F3A9A4A7-B2F4-4865-9A36-A1D5AEB7EF8C}" presName="rootText" presStyleLbl="node1" presStyleIdx="0" presStyleCnt="3"/>
      <dgm:spPr/>
      <dgm:t>
        <a:bodyPr/>
        <a:lstStyle/>
        <a:p>
          <a:endParaRPr lang="en-US"/>
        </a:p>
      </dgm:t>
    </dgm:pt>
    <dgm:pt modelId="{A8548034-1505-425A-B106-B2C5CBD41B93}" type="pres">
      <dgm:prSet presAssocID="{F3A9A4A7-B2F4-4865-9A36-A1D5AEB7EF8C}" presName="rootConnector" presStyleLbl="node1" presStyleIdx="0" presStyleCnt="3"/>
      <dgm:spPr/>
      <dgm:t>
        <a:bodyPr/>
        <a:lstStyle/>
        <a:p>
          <a:endParaRPr lang="en-US"/>
        </a:p>
      </dgm:t>
    </dgm:pt>
    <dgm:pt modelId="{695E60FF-EC96-4F8C-A23E-6659EAADB30F}" type="pres">
      <dgm:prSet presAssocID="{F3A9A4A7-B2F4-4865-9A36-A1D5AEB7EF8C}" presName="childShape" presStyleCnt="0"/>
      <dgm:spPr/>
      <dgm:t>
        <a:bodyPr/>
        <a:lstStyle/>
        <a:p>
          <a:endParaRPr lang="en-US"/>
        </a:p>
      </dgm:t>
    </dgm:pt>
    <dgm:pt modelId="{313B5F3A-8AEB-455B-8AE3-9C55660574C8}" type="pres">
      <dgm:prSet presAssocID="{A516BA17-EDE8-4575-BAE7-3A9B4C3293EB}" presName="Name13" presStyleLbl="parChTrans1D2" presStyleIdx="0" presStyleCnt="9"/>
      <dgm:spPr/>
      <dgm:t>
        <a:bodyPr/>
        <a:lstStyle/>
        <a:p>
          <a:endParaRPr lang="en-US"/>
        </a:p>
      </dgm:t>
    </dgm:pt>
    <dgm:pt modelId="{CC38DD3B-B20D-4128-ABED-00C7A7ED7286}" type="pres">
      <dgm:prSet presAssocID="{B218940E-CE94-4409-A9B0-755B4CF26143}" presName="childText" presStyleLbl="bgAcc1" presStyleIdx="0" presStyleCnt="9">
        <dgm:presLayoutVars>
          <dgm:bulletEnabled val="1"/>
        </dgm:presLayoutVars>
      </dgm:prSet>
      <dgm:spPr/>
      <dgm:t>
        <a:bodyPr/>
        <a:lstStyle/>
        <a:p>
          <a:endParaRPr lang="en-US"/>
        </a:p>
      </dgm:t>
    </dgm:pt>
    <dgm:pt modelId="{6C07DF81-4768-4AE7-9DE2-3661A7558BB7}" type="pres">
      <dgm:prSet presAssocID="{05E75D4F-54CD-4D6E-A9DC-DDE770AF1CA4}" presName="Name13" presStyleLbl="parChTrans1D2" presStyleIdx="1" presStyleCnt="9"/>
      <dgm:spPr/>
      <dgm:t>
        <a:bodyPr/>
        <a:lstStyle/>
        <a:p>
          <a:endParaRPr lang="en-US"/>
        </a:p>
      </dgm:t>
    </dgm:pt>
    <dgm:pt modelId="{0B7AE125-F91F-4A54-BDDA-31BEA166EA05}" type="pres">
      <dgm:prSet presAssocID="{7693A65C-67B3-4EC7-95F7-8C8A8AC6063E}" presName="childText" presStyleLbl="bgAcc1" presStyleIdx="1" presStyleCnt="9">
        <dgm:presLayoutVars>
          <dgm:bulletEnabled val="1"/>
        </dgm:presLayoutVars>
      </dgm:prSet>
      <dgm:spPr/>
      <dgm:t>
        <a:bodyPr/>
        <a:lstStyle/>
        <a:p>
          <a:endParaRPr lang="en-US"/>
        </a:p>
      </dgm:t>
    </dgm:pt>
    <dgm:pt modelId="{83508259-B7F2-4159-9B58-377186D9F2A1}" type="pres">
      <dgm:prSet presAssocID="{BE58173A-0A2B-4B91-893F-D8E0594777D4}" presName="Name13" presStyleLbl="parChTrans1D2" presStyleIdx="2" presStyleCnt="9"/>
      <dgm:spPr/>
      <dgm:t>
        <a:bodyPr/>
        <a:lstStyle/>
        <a:p>
          <a:endParaRPr lang="en-US"/>
        </a:p>
      </dgm:t>
    </dgm:pt>
    <dgm:pt modelId="{80C02D78-1118-49FB-A985-71E3CCB8F421}" type="pres">
      <dgm:prSet presAssocID="{C1AEDAC4-FA9A-4807-B13E-7317C6032768}" presName="childText" presStyleLbl="bgAcc1" presStyleIdx="2" presStyleCnt="9">
        <dgm:presLayoutVars>
          <dgm:bulletEnabled val="1"/>
        </dgm:presLayoutVars>
      </dgm:prSet>
      <dgm:spPr/>
      <dgm:t>
        <a:bodyPr/>
        <a:lstStyle/>
        <a:p>
          <a:endParaRPr lang="en-US"/>
        </a:p>
      </dgm:t>
    </dgm:pt>
    <dgm:pt modelId="{2B7EA363-00C5-4C84-94D8-B1FB2BB44CC9}" type="pres">
      <dgm:prSet presAssocID="{DAB4DD3A-E31D-4A9C-A452-4685B6F7A31D}" presName="root" presStyleCnt="0"/>
      <dgm:spPr/>
      <dgm:t>
        <a:bodyPr/>
        <a:lstStyle/>
        <a:p>
          <a:endParaRPr lang="en-US"/>
        </a:p>
      </dgm:t>
    </dgm:pt>
    <dgm:pt modelId="{617596AF-BD07-40E9-B955-C065455CD1CF}" type="pres">
      <dgm:prSet presAssocID="{DAB4DD3A-E31D-4A9C-A452-4685B6F7A31D}" presName="rootComposite" presStyleCnt="0"/>
      <dgm:spPr/>
      <dgm:t>
        <a:bodyPr/>
        <a:lstStyle/>
        <a:p>
          <a:endParaRPr lang="en-US"/>
        </a:p>
      </dgm:t>
    </dgm:pt>
    <dgm:pt modelId="{542264DB-CD33-4667-8367-3A571CEA212B}" type="pres">
      <dgm:prSet presAssocID="{DAB4DD3A-E31D-4A9C-A452-4685B6F7A31D}" presName="rootText" presStyleLbl="node1" presStyleIdx="1" presStyleCnt="3"/>
      <dgm:spPr/>
      <dgm:t>
        <a:bodyPr/>
        <a:lstStyle/>
        <a:p>
          <a:endParaRPr lang="en-US"/>
        </a:p>
      </dgm:t>
    </dgm:pt>
    <dgm:pt modelId="{65EF9D11-C0DA-460A-8956-2B7BDB59DE16}" type="pres">
      <dgm:prSet presAssocID="{DAB4DD3A-E31D-4A9C-A452-4685B6F7A31D}" presName="rootConnector" presStyleLbl="node1" presStyleIdx="1" presStyleCnt="3"/>
      <dgm:spPr/>
      <dgm:t>
        <a:bodyPr/>
        <a:lstStyle/>
        <a:p>
          <a:endParaRPr lang="en-US"/>
        </a:p>
      </dgm:t>
    </dgm:pt>
    <dgm:pt modelId="{CA98D178-AF9B-4832-BD5C-157CA79C6904}" type="pres">
      <dgm:prSet presAssocID="{DAB4DD3A-E31D-4A9C-A452-4685B6F7A31D}" presName="childShape" presStyleCnt="0"/>
      <dgm:spPr/>
      <dgm:t>
        <a:bodyPr/>
        <a:lstStyle/>
        <a:p>
          <a:endParaRPr lang="en-US"/>
        </a:p>
      </dgm:t>
    </dgm:pt>
    <dgm:pt modelId="{7D6338DD-9C03-4C3B-8E00-CB28F8360087}" type="pres">
      <dgm:prSet presAssocID="{2381FD18-5895-4062-BCBB-809A6F2CD8F7}" presName="Name13" presStyleLbl="parChTrans1D2" presStyleIdx="3" presStyleCnt="9"/>
      <dgm:spPr/>
      <dgm:t>
        <a:bodyPr/>
        <a:lstStyle/>
        <a:p>
          <a:endParaRPr lang="en-US"/>
        </a:p>
      </dgm:t>
    </dgm:pt>
    <dgm:pt modelId="{C1064B80-4331-43C0-A44F-95651DC12C09}" type="pres">
      <dgm:prSet presAssocID="{507FC7ED-D8C6-4B05-85A6-BA99F1109AD6}" presName="childText" presStyleLbl="bgAcc1" presStyleIdx="3" presStyleCnt="9">
        <dgm:presLayoutVars>
          <dgm:bulletEnabled val="1"/>
        </dgm:presLayoutVars>
      </dgm:prSet>
      <dgm:spPr/>
      <dgm:t>
        <a:bodyPr/>
        <a:lstStyle/>
        <a:p>
          <a:endParaRPr lang="en-US"/>
        </a:p>
      </dgm:t>
    </dgm:pt>
    <dgm:pt modelId="{96B7B6AF-CC5D-4DD2-AC9A-F36759E8E895}" type="pres">
      <dgm:prSet presAssocID="{A2AD9DD1-BFEC-4273-8761-10BEF467D588}" presName="Name13" presStyleLbl="parChTrans1D2" presStyleIdx="4" presStyleCnt="9"/>
      <dgm:spPr/>
      <dgm:t>
        <a:bodyPr/>
        <a:lstStyle/>
        <a:p>
          <a:endParaRPr lang="en-US"/>
        </a:p>
      </dgm:t>
    </dgm:pt>
    <dgm:pt modelId="{8A097A5C-383A-4E62-9663-9CD583DC1E75}" type="pres">
      <dgm:prSet presAssocID="{29775706-50CB-4E14-BE49-31F0CA94F3BE}" presName="childText" presStyleLbl="bgAcc1" presStyleIdx="4" presStyleCnt="9">
        <dgm:presLayoutVars>
          <dgm:bulletEnabled val="1"/>
        </dgm:presLayoutVars>
      </dgm:prSet>
      <dgm:spPr/>
      <dgm:t>
        <a:bodyPr/>
        <a:lstStyle/>
        <a:p>
          <a:endParaRPr lang="en-US"/>
        </a:p>
      </dgm:t>
    </dgm:pt>
    <dgm:pt modelId="{FF70EA67-A7AE-4CB2-B461-69CDE5C83018}" type="pres">
      <dgm:prSet presAssocID="{98193842-5FCF-41F2-857E-293E4C8E25D3}" presName="Name13" presStyleLbl="parChTrans1D2" presStyleIdx="5" presStyleCnt="9"/>
      <dgm:spPr/>
      <dgm:t>
        <a:bodyPr/>
        <a:lstStyle/>
        <a:p>
          <a:endParaRPr lang="en-US"/>
        </a:p>
      </dgm:t>
    </dgm:pt>
    <dgm:pt modelId="{6D2188CA-C745-4BB6-AE9B-75B4B84E501B}" type="pres">
      <dgm:prSet presAssocID="{A5FB6449-A7C7-4E86-8CA0-AB712944C849}" presName="childText" presStyleLbl="bgAcc1" presStyleIdx="5" presStyleCnt="9">
        <dgm:presLayoutVars>
          <dgm:bulletEnabled val="1"/>
        </dgm:presLayoutVars>
      </dgm:prSet>
      <dgm:spPr/>
      <dgm:t>
        <a:bodyPr/>
        <a:lstStyle/>
        <a:p>
          <a:endParaRPr lang="en-US"/>
        </a:p>
      </dgm:t>
    </dgm:pt>
    <dgm:pt modelId="{4CA72FBC-71D7-415C-9AEA-C8998C3F8AB1}" type="pres">
      <dgm:prSet presAssocID="{57A3FC27-D45E-48FB-A698-101307B8D062}" presName="root" presStyleCnt="0"/>
      <dgm:spPr/>
      <dgm:t>
        <a:bodyPr/>
        <a:lstStyle/>
        <a:p>
          <a:endParaRPr lang="en-US"/>
        </a:p>
      </dgm:t>
    </dgm:pt>
    <dgm:pt modelId="{70CDFA26-74E6-42DE-BBAC-EF516F7CA42B}" type="pres">
      <dgm:prSet presAssocID="{57A3FC27-D45E-48FB-A698-101307B8D062}" presName="rootComposite" presStyleCnt="0"/>
      <dgm:spPr/>
      <dgm:t>
        <a:bodyPr/>
        <a:lstStyle/>
        <a:p>
          <a:endParaRPr lang="en-US"/>
        </a:p>
      </dgm:t>
    </dgm:pt>
    <dgm:pt modelId="{1D301C77-C695-4927-BB17-9EA3720EFC83}" type="pres">
      <dgm:prSet presAssocID="{57A3FC27-D45E-48FB-A698-101307B8D062}" presName="rootText" presStyleLbl="node1" presStyleIdx="2" presStyleCnt="3"/>
      <dgm:spPr/>
      <dgm:t>
        <a:bodyPr/>
        <a:lstStyle/>
        <a:p>
          <a:endParaRPr lang="en-US"/>
        </a:p>
      </dgm:t>
    </dgm:pt>
    <dgm:pt modelId="{901565DB-EFDA-40FC-9CF5-463ABE59F858}" type="pres">
      <dgm:prSet presAssocID="{57A3FC27-D45E-48FB-A698-101307B8D062}" presName="rootConnector" presStyleLbl="node1" presStyleIdx="2" presStyleCnt="3"/>
      <dgm:spPr/>
      <dgm:t>
        <a:bodyPr/>
        <a:lstStyle/>
        <a:p>
          <a:endParaRPr lang="en-US"/>
        </a:p>
      </dgm:t>
    </dgm:pt>
    <dgm:pt modelId="{DF8ACCE8-D3CF-4BD4-B498-2291DB81B669}" type="pres">
      <dgm:prSet presAssocID="{57A3FC27-D45E-48FB-A698-101307B8D062}" presName="childShape" presStyleCnt="0"/>
      <dgm:spPr/>
      <dgm:t>
        <a:bodyPr/>
        <a:lstStyle/>
        <a:p>
          <a:endParaRPr lang="en-US"/>
        </a:p>
      </dgm:t>
    </dgm:pt>
    <dgm:pt modelId="{D5091771-2AF8-4C1E-8BC0-3B6DC9DD5A55}" type="pres">
      <dgm:prSet presAssocID="{A9760D03-9B05-4CCB-8474-6ECED2B32041}" presName="Name13" presStyleLbl="parChTrans1D2" presStyleIdx="6" presStyleCnt="9"/>
      <dgm:spPr/>
      <dgm:t>
        <a:bodyPr/>
        <a:lstStyle/>
        <a:p>
          <a:endParaRPr lang="en-US"/>
        </a:p>
      </dgm:t>
    </dgm:pt>
    <dgm:pt modelId="{02EFE951-5DE2-495E-AE0D-D02DF56EA158}" type="pres">
      <dgm:prSet presAssocID="{52DE7162-F4A4-4898-AC33-71DD09248FFB}" presName="childText" presStyleLbl="bgAcc1" presStyleIdx="6" presStyleCnt="9">
        <dgm:presLayoutVars>
          <dgm:bulletEnabled val="1"/>
        </dgm:presLayoutVars>
      </dgm:prSet>
      <dgm:spPr/>
      <dgm:t>
        <a:bodyPr/>
        <a:lstStyle/>
        <a:p>
          <a:endParaRPr lang="en-US"/>
        </a:p>
      </dgm:t>
    </dgm:pt>
    <dgm:pt modelId="{3C9DF66C-EE96-4669-A2EF-69D4BB1DAFBC}" type="pres">
      <dgm:prSet presAssocID="{B10FA718-AC82-4206-BACD-AADD84955365}" presName="Name13" presStyleLbl="parChTrans1D2" presStyleIdx="7" presStyleCnt="9"/>
      <dgm:spPr/>
      <dgm:t>
        <a:bodyPr/>
        <a:lstStyle/>
        <a:p>
          <a:endParaRPr lang="en-US"/>
        </a:p>
      </dgm:t>
    </dgm:pt>
    <dgm:pt modelId="{CC8A9904-1EAE-4256-B9D1-4DF002C86063}" type="pres">
      <dgm:prSet presAssocID="{F4ECE514-3038-46ED-9436-1DF76B7A0A65}" presName="childText" presStyleLbl="bgAcc1" presStyleIdx="7" presStyleCnt="9">
        <dgm:presLayoutVars>
          <dgm:bulletEnabled val="1"/>
        </dgm:presLayoutVars>
      </dgm:prSet>
      <dgm:spPr/>
      <dgm:t>
        <a:bodyPr/>
        <a:lstStyle/>
        <a:p>
          <a:endParaRPr lang="en-US"/>
        </a:p>
      </dgm:t>
    </dgm:pt>
    <dgm:pt modelId="{221BD322-92EB-41A1-8B50-BAA6911E4961}" type="pres">
      <dgm:prSet presAssocID="{7C31001E-109B-4BCF-8CD7-0D1F83C3690F}" presName="Name13" presStyleLbl="parChTrans1D2" presStyleIdx="8" presStyleCnt="9"/>
      <dgm:spPr/>
      <dgm:t>
        <a:bodyPr/>
        <a:lstStyle/>
        <a:p>
          <a:endParaRPr lang="en-US"/>
        </a:p>
      </dgm:t>
    </dgm:pt>
    <dgm:pt modelId="{EF0956EA-A727-49F6-A55B-CCB63C921E81}" type="pres">
      <dgm:prSet presAssocID="{6CEFCC9F-A2E2-4BF5-9EF8-E591024D3740}" presName="childText" presStyleLbl="bgAcc1" presStyleIdx="8" presStyleCnt="9">
        <dgm:presLayoutVars>
          <dgm:bulletEnabled val="1"/>
        </dgm:presLayoutVars>
      </dgm:prSet>
      <dgm:spPr/>
      <dgm:t>
        <a:bodyPr/>
        <a:lstStyle/>
        <a:p>
          <a:endParaRPr lang="en-US"/>
        </a:p>
      </dgm:t>
    </dgm:pt>
  </dgm:ptLst>
  <dgm:cxnLst>
    <dgm:cxn modelId="{F12812CD-1A4E-407A-BC86-22085364B6AB}" srcId="{AC438DDA-28D1-4343-9CDF-585ECAE417B8}" destId="{57A3FC27-D45E-48FB-A698-101307B8D062}" srcOrd="2" destOrd="0" parTransId="{C381F854-BD88-40BE-9CFA-A7D322FF0D04}" sibTransId="{23672C2E-A4B4-40AD-A893-9672E4E2127A}"/>
    <dgm:cxn modelId="{3393EF43-9457-4146-8EF0-8CF61CBCB66E}" srcId="{57A3FC27-D45E-48FB-A698-101307B8D062}" destId="{F4ECE514-3038-46ED-9436-1DF76B7A0A65}" srcOrd="1" destOrd="0" parTransId="{B10FA718-AC82-4206-BACD-AADD84955365}" sibTransId="{0D6CDB90-00E5-4179-AF93-3377568EAE67}"/>
    <dgm:cxn modelId="{DDA007C1-7842-402F-B987-D81F1EB70C13}" srcId="{57A3FC27-D45E-48FB-A698-101307B8D062}" destId="{6CEFCC9F-A2E2-4BF5-9EF8-E591024D3740}" srcOrd="2" destOrd="0" parTransId="{7C31001E-109B-4BCF-8CD7-0D1F83C3690F}" sibTransId="{0ABA98FE-2D17-4ACA-A120-3EEFFBD9671A}"/>
    <dgm:cxn modelId="{FFEBCE95-3201-394F-8106-E578A6ECDF6F}" type="presOf" srcId="{A2AD9DD1-BFEC-4273-8761-10BEF467D588}" destId="{96B7B6AF-CC5D-4DD2-AC9A-F36759E8E895}" srcOrd="0" destOrd="0" presId="urn:microsoft.com/office/officeart/2005/8/layout/hierarchy3"/>
    <dgm:cxn modelId="{B85F1E1F-CF02-BF4B-AA3E-2D7D21D77B5D}" type="presOf" srcId="{DAB4DD3A-E31D-4A9C-A452-4685B6F7A31D}" destId="{65EF9D11-C0DA-460A-8956-2B7BDB59DE16}" srcOrd="1" destOrd="0" presId="urn:microsoft.com/office/officeart/2005/8/layout/hierarchy3"/>
    <dgm:cxn modelId="{FAF712BE-CEF4-416F-BD97-A1B5B2044527}" srcId="{DAB4DD3A-E31D-4A9C-A452-4685B6F7A31D}" destId="{29775706-50CB-4E14-BE49-31F0CA94F3BE}" srcOrd="1" destOrd="0" parTransId="{A2AD9DD1-BFEC-4273-8761-10BEF467D588}" sibTransId="{EF2B1B5A-C6B7-4D31-AEE8-88C1A27CC230}"/>
    <dgm:cxn modelId="{43D762EA-8EE2-41B9-AE45-C1CA4170794D}" srcId="{DAB4DD3A-E31D-4A9C-A452-4685B6F7A31D}" destId="{A5FB6449-A7C7-4E86-8CA0-AB712944C849}" srcOrd="2" destOrd="0" parTransId="{98193842-5FCF-41F2-857E-293E4C8E25D3}" sibTransId="{F63435B1-18E2-4C47-B91A-55E943779A5C}"/>
    <dgm:cxn modelId="{3E411A97-821F-944C-AE5F-AE7D203F7644}" type="presOf" srcId="{57A3FC27-D45E-48FB-A698-101307B8D062}" destId="{1D301C77-C695-4927-BB17-9EA3720EFC83}" srcOrd="0" destOrd="0" presId="urn:microsoft.com/office/officeart/2005/8/layout/hierarchy3"/>
    <dgm:cxn modelId="{079ADBA4-3CE4-2B49-9ED2-4ACF3DE64989}" type="presOf" srcId="{A5FB6449-A7C7-4E86-8CA0-AB712944C849}" destId="{6D2188CA-C745-4BB6-AE9B-75B4B84E501B}" srcOrd="0" destOrd="0" presId="urn:microsoft.com/office/officeart/2005/8/layout/hierarchy3"/>
    <dgm:cxn modelId="{4B8EF626-8A9C-4FCC-807A-3E2C48AA268E}" srcId="{57A3FC27-D45E-48FB-A698-101307B8D062}" destId="{52DE7162-F4A4-4898-AC33-71DD09248FFB}" srcOrd="0" destOrd="0" parTransId="{A9760D03-9B05-4CCB-8474-6ECED2B32041}" sibTransId="{C8D5298D-785B-46F4-80EB-7405B9639306}"/>
    <dgm:cxn modelId="{F790FCBD-7907-D646-B653-5259936AEAA5}" type="presOf" srcId="{BE58173A-0A2B-4B91-893F-D8E0594777D4}" destId="{83508259-B7F2-4159-9B58-377186D9F2A1}" srcOrd="0" destOrd="0" presId="urn:microsoft.com/office/officeart/2005/8/layout/hierarchy3"/>
    <dgm:cxn modelId="{9B1718E1-8E06-0648-A0F2-1E85F3B55C9E}" type="presOf" srcId="{A516BA17-EDE8-4575-BAE7-3A9B4C3293EB}" destId="{313B5F3A-8AEB-455B-8AE3-9C55660574C8}" srcOrd="0" destOrd="0" presId="urn:microsoft.com/office/officeart/2005/8/layout/hierarchy3"/>
    <dgm:cxn modelId="{6E8B400F-638A-D241-95D4-0099D519B49A}" type="presOf" srcId="{DAB4DD3A-E31D-4A9C-A452-4685B6F7A31D}" destId="{542264DB-CD33-4667-8367-3A571CEA212B}" srcOrd="0" destOrd="0" presId="urn:microsoft.com/office/officeart/2005/8/layout/hierarchy3"/>
    <dgm:cxn modelId="{76C9C47E-734D-7741-833B-524691EDA7E2}" type="presOf" srcId="{57A3FC27-D45E-48FB-A698-101307B8D062}" destId="{901565DB-EFDA-40FC-9CF5-463ABE59F858}" srcOrd="1" destOrd="0" presId="urn:microsoft.com/office/officeart/2005/8/layout/hierarchy3"/>
    <dgm:cxn modelId="{13BA37C7-160A-C740-89D9-5612D302E060}" type="presOf" srcId="{F4ECE514-3038-46ED-9436-1DF76B7A0A65}" destId="{CC8A9904-1EAE-4256-B9D1-4DF002C86063}" srcOrd="0" destOrd="0" presId="urn:microsoft.com/office/officeart/2005/8/layout/hierarchy3"/>
    <dgm:cxn modelId="{B0DC33EE-EC49-7442-A521-29AFDB725C3F}" type="presOf" srcId="{507FC7ED-D8C6-4B05-85A6-BA99F1109AD6}" destId="{C1064B80-4331-43C0-A44F-95651DC12C09}" srcOrd="0" destOrd="0" presId="urn:microsoft.com/office/officeart/2005/8/layout/hierarchy3"/>
    <dgm:cxn modelId="{6B9DD099-95B2-D449-864F-447075217AF3}" type="presOf" srcId="{6CEFCC9F-A2E2-4BF5-9EF8-E591024D3740}" destId="{EF0956EA-A727-49F6-A55B-CCB63C921E81}" srcOrd="0" destOrd="0" presId="urn:microsoft.com/office/officeart/2005/8/layout/hierarchy3"/>
    <dgm:cxn modelId="{0CEFC3CB-AE79-3448-8D92-3DFABBDA1FAD}" type="presOf" srcId="{A9760D03-9B05-4CCB-8474-6ECED2B32041}" destId="{D5091771-2AF8-4C1E-8BC0-3B6DC9DD5A55}" srcOrd="0" destOrd="0" presId="urn:microsoft.com/office/officeart/2005/8/layout/hierarchy3"/>
    <dgm:cxn modelId="{E054EA53-A562-694B-9C93-BF4DE8F2CDA1}" type="presOf" srcId="{C1AEDAC4-FA9A-4807-B13E-7317C6032768}" destId="{80C02D78-1118-49FB-A985-71E3CCB8F421}" srcOrd="0" destOrd="0" presId="urn:microsoft.com/office/officeart/2005/8/layout/hierarchy3"/>
    <dgm:cxn modelId="{FE3D4333-6574-477C-AF62-27541DF7C3A2}" srcId="{F3A9A4A7-B2F4-4865-9A36-A1D5AEB7EF8C}" destId="{B218940E-CE94-4409-A9B0-755B4CF26143}" srcOrd="0" destOrd="0" parTransId="{A516BA17-EDE8-4575-BAE7-3A9B4C3293EB}" sibTransId="{40A2EF38-F0CB-439A-BB81-38F31686A8C3}"/>
    <dgm:cxn modelId="{402AE003-60A7-48D3-9325-3EBC2AE70D54}" srcId="{AC438DDA-28D1-4343-9CDF-585ECAE417B8}" destId="{DAB4DD3A-E31D-4A9C-A452-4685B6F7A31D}" srcOrd="1" destOrd="0" parTransId="{1F79B90F-C81B-4FA4-AA2A-5E6CB90D00ED}" sibTransId="{3C5297E8-B9F7-409A-8458-A5D7E4245A64}"/>
    <dgm:cxn modelId="{95F990C2-08DD-614F-A500-EC5289053714}" type="presOf" srcId="{AC438DDA-28D1-4343-9CDF-585ECAE417B8}" destId="{AD882359-854F-49AC-8865-5DBAB63C2C77}" srcOrd="0" destOrd="0" presId="urn:microsoft.com/office/officeart/2005/8/layout/hierarchy3"/>
    <dgm:cxn modelId="{A1270FB1-16CC-4742-B174-39334598E62F}" srcId="{DAB4DD3A-E31D-4A9C-A452-4685B6F7A31D}" destId="{507FC7ED-D8C6-4B05-85A6-BA99F1109AD6}" srcOrd="0" destOrd="0" parTransId="{2381FD18-5895-4062-BCBB-809A6F2CD8F7}" sibTransId="{EB35FDF4-01A1-45D3-A0CA-F8F32C370115}"/>
    <dgm:cxn modelId="{ABCD6BB8-BF9C-4C4D-BEA9-BCB65F94FC27}" type="presOf" srcId="{98193842-5FCF-41F2-857E-293E4C8E25D3}" destId="{FF70EA67-A7AE-4CB2-B461-69CDE5C83018}" srcOrd="0" destOrd="0" presId="urn:microsoft.com/office/officeart/2005/8/layout/hierarchy3"/>
    <dgm:cxn modelId="{F314C6CF-717C-F648-8310-BDA550136F28}" type="presOf" srcId="{7693A65C-67B3-4EC7-95F7-8C8A8AC6063E}" destId="{0B7AE125-F91F-4A54-BDDA-31BEA166EA05}" srcOrd="0" destOrd="0" presId="urn:microsoft.com/office/officeart/2005/8/layout/hierarchy3"/>
    <dgm:cxn modelId="{82877A6C-1C34-F449-A7A6-BBF4F5F53AA5}" type="presOf" srcId="{B10FA718-AC82-4206-BACD-AADD84955365}" destId="{3C9DF66C-EE96-4669-A2EF-69D4BB1DAFBC}" srcOrd="0" destOrd="0" presId="urn:microsoft.com/office/officeart/2005/8/layout/hierarchy3"/>
    <dgm:cxn modelId="{8F796224-50F8-CD42-AE63-259152B656D8}" type="presOf" srcId="{2381FD18-5895-4062-BCBB-809A6F2CD8F7}" destId="{7D6338DD-9C03-4C3B-8E00-CB28F8360087}" srcOrd="0" destOrd="0" presId="urn:microsoft.com/office/officeart/2005/8/layout/hierarchy3"/>
    <dgm:cxn modelId="{C092CE4B-C821-4119-BFA5-09FC3408C345}" srcId="{AC438DDA-28D1-4343-9CDF-585ECAE417B8}" destId="{F3A9A4A7-B2F4-4865-9A36-A1D5AEB7EF8C}" srcOrd="0" destOrd="0" parTransId="{5A25DEA4-4752-4ACC-8D72-9D493A0C0B4D}" sibTransId="{155BAE4A-1D0C-442F-9C77-F6F438B1745C}"/>
    <dgm:cxn modelId="{573D764B-4850-5B45-ABE2-AE54313C57B6}" type="presOf" srcId="{52DE7162-F4A4-4898-AC33-71DD09248FFB}" destId="{02EFE951-5DE2-495E-AE0D-D02DF56EA158}" srcOrd="0" destOrd="0" presId="urn:microsoft.com/office/officeart/2005/8/layout/hierarchy3"/>
    <dgm:cxn modelId="{39D2AFA5-EF04-AE4A-B4DE-467266BF7818}" type="presOf" srcId="{F3A9A4A7-B2F4-4865-9A36-A1D5AEB7EF8C}" destId="{EA09721C-0960-4D75-AB72-AD017BCA8C44}" srcOrd="0" destOrd="0" presId="urn:microsoft.com/office/officeart/2005/8/layout/hierarchy3"/>
    <dgm:cxn modelId="{4754F756-196F-DA4A-B6C2-1B424162CCB2}" type="presOf" srcId="{B218940E-CE94-4409-A9B0-755B4CF26143}" destId="{CC38DD3B-B20D-4128-ABED-00C7A7ED7286}" srcOrd="0" destOrd="0" presId="urn:microsoft.com/office/officeart/2005/8/layout/hierarchy3"/>
    <dgm:cxn modelId="{0A5E2557-C229-9B48-A60C-C2C21B7D6C7A}" type="presOf" srcId="{7C31001E-109B-4BCF-8CD7-0D1F83C3690F}" destId="{221BD322-92EB-41A1-8B50-BAA6911E4961}" srcOrd="0" destOrd="0" presId="urn:microsoft.com/office/officeart/2005/8/layout/hierarchy3"/>
    <dgm:cxn modelId="{7DEC984F-09F4-5B48-885E-EA213D9D05E2}" type="presOf" srcId="{05E75D4F-54CD-4D6E-A9DC-DDE770AF1CA4}" destId="{6C07DF81-4768-4AE7-9DE2-3661A7558BB7}" srcOrd="0" destOrd="0" presId="urn:microsoft.com/office/officeart/2005/8/layout/hierarchy3"/>
    <dgm:cxn modelId="{36625244-E893-8B4D-B21B-8775B8351C7D}" type="presOf" srcId="{29775706-50CB-4E14-BE49-31F0CA94F3BE}" destId="{8A097A5C-383A-4E62-9663-9CD583DC1E75}" srcOrd="0" destOrd="0" presId="urn:microsoft.com/office/officeart/2005/8/layout/hierarchy3"/>
    <dgm:cxn modelId="{3D0D493C-9C82-4105-814B-FE5937B53C77}" srcId="{F3A9A4A7-B2F4-4865-9A36-A1D5AEB7EF8C}" destId="{C1AEDAC4-FA9A-4807-B13E-7317C6032768}" srcOrd="2" destOrd="0" parTransId="{BE58173A-0A2B-4B91-893F-D8E0594777D4}" sibTransId="{E8417BC8-2C2E-4AF9-9641-DF19F9DC654C}"/>
    <dgm:cxn modelId="{25380F9D-A666-43E5-B260-2E088FE1B866}" srcId="{F3A9A4A7-B2F4-4865-9A36-A1D5AEB7EF8C}" destId="{7693A65C-67B3-4EC7-95F7-8C8A8AC6063E}" srcOrd="1" destOrd="0" parTransId="{05E75D4F-54CD-4D6E-A9DC-DDE770AF1CA4}" sibTransId="{24209875-4E16-4F0A-97EC-DD4BC8647429}"/>
    <dgm:cxn modelId="{24371412-3F30-C945-9C4A-E19E401E3049}" type="presOf" srcId="{F3A9A4A7-B2F4-4865-9A36-A1D5AEB7EF8C}" destId="{A8548034-1505-425A-B106-B2C5CBD41B93}" srcOrd="1" destOrd="0" presId="urn:microsoft.com/office/officeart/2005/8/layout/hierarchy3"/>
    <dgm:cxn modelId="{85E4B400-6D4D-024A-8C68-A662CEB41AB8}" type="presParOf" srcId="{AD882359-854F-49AC-8865-5DBAB63C2C77}" destId="{FD2D5165-9925-4C31-85A7-7F1F866C9F06}" srcOrd="0" destOrd="0" presId="urn:microsoft.com/office/officeart/2005/8/layout/hierarchy3"/>
    <dgm:cxn modelId="{34866450-15B0-6040-BD2D-79BB6839350F}" type="presParOf" srcId="{FD2D5165-9925-4C31-85A7-7F1F866C9F06}" destId="{596A9217-4689-4797-A3EF-2876A7856776}" srcOrd="0" destOrd="0" presId="urn:microsoft.com/office/officeart/2005/8/layout/hierarchy3"/>
    <dgm:cxn modelId="{924131AC-92C0-9F47-BD20-4FB31551B131}" type="presParOf" srcId="{596A9217-4689-4797-A3EF-2876A7856776}" destId="{EA09721C-0960-4D75-AB72-AD017BCA8C44}" srcOrd="0" destOrd="0" presId="urn:microsoft.com/office/officeart/2005/8/layout/hierarchy3"/>
    <dgm:cxn modelId="{7E0CCF72-6ADA-594C-95E5-7EE34BAEFB20}" type="presParOf" srcId="{596A9217-4689-4797-A3EF-2876A7856776}" destId="{A8548034-1505-425A-B106-B2C5CBD41B93}" srcOrd="1" destOrd="0" presId="urn:microsoft.com/office/officeart/2005/8/layout/hierarchy3"/>
    <dgm:cxn modelId="{E39C3D22-5BC3-654C-BF5D-BB9C2ABCC60D}" type="presParOf" srcId="{FD2D5165-9925-4C31-85A7-7F1F866C9F06}" destId="{695E60FF-EC96-4F8C-A23E-6659EAADB30F}" srcOrd="1" destOrd="0" presId="urn:microsoft.com/office/officeart/2005/8/layout/hierarchy3"/>
    <dgm:cxn modelId="{1685A786-B630-4845-B4D3-5030F7D81C5C}" type="presParOf" srcId="{695E60FF-EC96-4F8C-A23E-6659EAADB30F}" destId="{313B5F3A-8AEB-455B-8AE3-9C55660574C8}" srcOrd="0" destOrd="0" presId="urn:microsoft.com/office/officeart/2005/8/layout/hierarchy3"/>
    <dgm:cxn modelId="{3AB498D5-2418-A741-A753-E52E6AF45BB8}" type="presParOf" srcId="{695E60FF-EC96-4F8C-A23E-6659EAADB30F}" destId="{CC38DD3B-B20D-4128-ABED-00C7A7ED7286}" srcOrd="1" destOrd="0" presId="urn:microsoft.com/office/officeart/2005/8/layout/hierarchy3"/>
    <dgm:cxn modelId="{C206DC48-1B27-174A-BC2F-AEAF1914525F}" type="presParOf" srcId="{695E60FF-EC96-4F8C-A23E-6659EAADB30F}" destId="{6C07DF81-4768-4AE7-9DE2-3661A7558BB7}" srcOrd="2" destOrd="0" presId="urn:microsoft.com/office/officeart/2005/8/layout/hierarchy3"/>
    <dgm:cxn modelId="{6C0401A7-E4C1-8540-BD18-46561C5E3114}" type="presParOf" srcId="{695E60FF-EC96-4F8C-A23E-6659EAADB30F}" destId="{0B7AE125-F91F-4A54-BDDA-31BEA166EA05}" srcOrd="3" destOrd="0" presId="urn:microsoft.com/office/officeart/2005/8/layout/hierarchy3"/>
    <dgm:cxn modelId="{BD840AE1-DFE2-DD48-B498-8027EC5D4EC8}" type="presParOf" srcId="{695E60FF-EC96-4F8C-A23E-6659EAADB30F}" destId="{83508259-B7F2-4159-9B58-377186D9F2A1}" srcOrd="4" destOrd="0" presId="urn:microsoft.com/office/officeart/2005/8/layout/hierarchy3"/>
    <dgm:cxn modelId="{9B8D4AEA-3A31-D341-8742-582C906DB3B3}" type="presParOf" srcId="{695E60FF-EC96-4F8C-A23E-6659EAADB30F}" destId="{80C02D78-1118-49FB-A985-71E3CCB8F421}" srcOrd="5" destOrd="0" presId="urn:microsoft.com/office/officeart/2005/8/layout/hierarchy3"/>
    <dgm:cxn modelId="{66B3CB0B-6AA2-8A44-9786-4D9D9F1A95F8}" type="presParOf" srcId="{AD882359-854F-49AC-8865-5DBAB63C2C77}" destId="{2B7EA363-00C5-4C84-94D8-B1FB2BB44CC9}" srcOrd="1" destOrd="0" presId="urn:microsoft.com/office/officeart/2005/8/layout/hierarchy3"/>
    <dgm:cxn modelId="{EF119FB7-9821-C343-98A3-D682A66E7565}" type="presParOf" srcId="{2B7EA363-00C5-4C84-94D8-B1FB2BB44CC9}" destId="{617596AF-BD07-40E9-B955-C065455CD1CF}" srcOrd="0" destOrd="0" presId="urn:microsoft.com/office/officeart/2005/8/layout/hierarchy3"/>
    <dgm:cxn modelId="{17DF03B7-F99E-774C-A839-6DE99D9BA4C8}" type="presParOf" srcId="{617596AF-BD07-40E9-B955-C065455CD1CF}" destId="{542264DB-CD33-4667-8367-3A571CEA212B}" srcOrd="0" destOrd="0" presId="urn:microsoft.com/office/officeart/2005/8/layout/hierarchy3"/>
    <dgm:cxn modelId="{32EAA487-8759-274A-8228-B720E95EBD8C}" type="presParOf" srcId="{617596AF-BD07-40E9-B955-C065455CD1CF}" destId="{65EF9D11-C0DA-460A-8956-2B7BDB59DE16}" srcOrd="1" destOrd="0" presId="urn:microsoft.com/office/officeart/2005/8/layout/hierarchy3"/>
    <dgm:cxn modelId="{E66E5855-BD5E-0246-891E-6A717206113D}" type="presParOf" srcId="{2B7EA363-00C5-4C84-94D8-B1FB2BB44CC9}" destId="{CA98D178-AF9B-4832-BD5C-157CA79C6904}" srcOrd="1" destOrd="0" presId="urn:microsoft.com/office/officeart/2005/8/layout/hierarchy3"/>
    <dgm:cxn modelId="{7A0FB961-EDC0-3641-A675-BF7B4C736428}" type="presParOf" srcId="{CA98D178-AF9B-4832-BD5C-157CA79C6904}" destId="{7D6338DD-9C03-4C3B-8E00-CB28F8360087}" srcOrd="0" destOrd="0" presId="urn:microsoft.com/office/officeart/2005/8/layout/hierarchy3"/>
    <dgm:cxn modelId="{D546FACA-576F-F346-8106-85F91F819647}" type="presParOf" srcId="{CA98D178-AF9B-4832-BD5C-157CA79C6904}" destId="{C1064B80-4331-43C0-A44F-95651DC12C09}" srcOrd="1" destOrd="0" presId="urn:microsoft.com/office/officeart/2005/8/layout/hierarchy3"/>
    <dgm:cxn modelId="{19AD9DFC-821B-5645-BFF6-7212133356B0}" type="presParOf" srcId="{CA98D178-AF9B-4832-BD5C-157CA79C6904}" destId="{96B7B6AF-CC5D-4DD2-AC9A-F36759E8E895}" srcOrd="2" destOrd="0" presId="urn:microsoft.com/office/officeart/2005/8/layout/hierarchy3"/>
    <dgm:cxn modelId="{E782B09A-B0C8-BA40-BA5D-78413F72D293}" type="presParOf" srcId="{CA98D178-AF9B-4832-BD5C-157CA79C6904}" destId="{8A097A5C-383A-4E62-9663-9CD583DC1E75}" srcOrd="3" destOrd="0" presId="urn:microsoft.com/office/officeart/2005/8/layout/hierarchy3"/>
    <dgm:cxn modelId="{2DC55ECB-4B38-1748-846F-23C19D268466}" type="presParOf" srcId="{CA98D178-AF9B-4832-BD5C-157CA79C6904}" destId="{FF70EA67-A7AE-4CB2-B461-69CDE5C83018}" srcOrd="4" destOrd="0" presId="urn:microsoft.com/office/officeart/2005/8/layout/hierarchy3"/>
    <dgm:cxn modelId="{7BBEA1C3-83CD-DB41-9764-21B85292253E}" type="presParOf" srcId="{CA98D178-AF9B-4832-BD5C-157CA79C6904}" destId="{6D2188CA-C745-4BB6-AE9B-75B4B84E501B}" srcOrd="5" destOrd="0" presId="urn:microsoft.com/office/officeart/2005/8/layout/hierarchy3"/>
    <dgm:cxn modelId="{AF501952-9729-2546-B3BC-0603A1A5E682}" type="presParOf" srcId="{AD882359-854F-49AC-8865-5DBAB63C2C77}" destId="{4CA72FBC-71D7-415C-9AEA-C8998C3F8AB1}" srcOrd="2" destOrd="0" presId="urn:microsoft.com/office/officeart/2005/8/layout/hierarchy3"/>
    <dgm:cxn modelId="{FCE87D5A-69B5-CE42-BBFF-B4A2DA5CCC55}" type="presParOf" srcId="{4CA72FBC-71D7-415C-9AEA-C8998C3F8AB1}" destId="{70CDFA26-74E6-42DE-BBAC-EF516F7CA42B}" srcOrd="0" destOrd="0" presId="urn:microsoft.com/office/officeart/2005/8/layout/hierarchy3"/>
    <dgm:cxn modelId="{6E0E426E-E3F4-514C-B4B3-7AA6D9706DC3}" type="presParOf" srcId="{70CDFA26-74E6-42DE-BBAC-EF516F7CA42B}" destId="{1D301C77-C695-4927-BB17-9EA3720EFC83}" srcOrd="0" destOrd="0" presId="urn:microsoft.com/office/officeart/2005/8/layout/hierarchy3"/>
    <dgm:cxn modelId="{A29CE319-1016-FC4A-A2EB-2D70AF1337D5}" type="presParOf" srcId="{70CDFA26-74E6-42DE-BBAC-EF516F7CA42B}" destId="{901565DB-EFDA-40FC-9CF5-463ABE59F858}" srcOrd="1" destOrd="0" presId="urn:microsoft.com/office/officeart/2005/8/layout/hierarchy3"/>
    <dgm:cxn modelId="{7E8A146C-3393-384C-BF04-CD39E7DB4D28}" type="presParOf" srcId="{4CA72FBC-71D7-415C-9AEA-C8998C3F8AB1}" destId="{DF8ACCE8-D3CF-4BD4-B498-2291DB81B669}" srcOrd="1" destOrd="0" presId="urn:microsoft.com/office/officeart/2005/8/layout/hierarchy3"/>
    <dgm:cxn modelId="{3A495C07-2156-4D4E-BCB5-7F32438A9660}" type="presParOf" srcId="{DF8ACCE8-D3CF-4BD4-B498-2291DB81B669}" destId="{D5091771-2AF8-4C1E-8BC0-3B6DC9DD5A55}" srcOrd="0" destOrd="0" presId="urn:microsoft.com/office/officeart/2005/8/layout/hierarchy3"/>
    <dgm:cxn modelId="{7839D86A-BFE1-2148-B77C-D164986FAB7A}" type="presParOf" srcId="{DF8ACCE8-D3CF-4BD4-B498-2291DB81B669}" destId="{02EFE951-5DE2-495E-AE0D-D02DF56EA158}" srcOrd="1" destOrd="0" presId="urn:microsoft.com/office/officeart/2005/8/layout/hierarchy3"/>
    <dgm:cxn modelId="{E1E41474-468F-224C-865A-F7260B7D6A45}" type="presParOf" srcId="{DF8ACCE8-D3CF-4BD4-B498-2291DB81B669}" destId="{3C9DF66C-EE96-4669-A2EF-69D4BB1DAFBC}" srcOrd="2" destOrd="0" presId="urn:microsoft.com/office/officeart/2005/8/layout/hierarchy3"/>
    <dgm:cxn modelId="{EC4E1C6B-45A1-634B-92C3-EE1C1D7B080A}" type="presParOf" srcId="{DF8ACCE8-D3CF-4BD4-B498-2291DB81B669}" destId="{CC8A9904-1EAE-4256-B9D1-4DF002C86063}" srcOrd="3" destOrd="0" presId="urn:microsoft.com/office/officeart/2005/8/layout/hierarchy3"/>
    <dgm:cxn modelId="{95C844B6-5854-524D-BA25-0215B3840397}" type="presParOf" srcId="{DF8ACCE8-D3CF-4BD4-B498-2291DB81B669}" destId="{221BD322-92EB-41A1-8B50-BAA6911E4961}" srcOrd="4" destOrd="0" presId="urn:microsoft.com/office/officeart/2005/8/layout/hierarchy3"/>
    <dgm:cxn modelId="{6A786EF4-8DD8-8143-B48A-9AC58905A1F8}" type="presParOf" srcId="{DF8ACCE8-D3CF-4BD4-B498-2291DB81B669}" destId="{EF0956EA-A727-49F6-A55B-CCB63C921E8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38DDA-28D1-4343-9CDF-585ECAE417B8}" type="doc">
      <dgm:prSet loTypeId="urn:microsoft.com/office/officeart/2005/8/layout/hierarchy3" loCatId="hierarchy" qsTypeId="urn:microsoft.com/office/officeart/2005/8/quickstyle/3d1" qsCatId="3D" csTypeId="urn:microsoft.com/office/officeart/2005/8/colors/accent1_2#5" csCatId="accent1" phldr="1"/>
      <dgm:spPr/>
      <dgm:t>
        <a:bodyPr/>
        <a:lstStyle/>
        <a:p>
          <a:endParaRPr lang="en-US"/>
        </a:p>
      </dgm:t>
    </dgm:pt>
    <dgm:pt modelId="{F3A9A4A7-B2F4-4865-9A36-A1D5AEB7EF8C}">
      <dgm:prSet phldrT="[Text]"/>
      <dgm:spPr>
        <a:solidFill>
          <a:schemeClr val="accent5">
            <a:lumMod val="75000"/>
          </a:schemeClr>
        </a:solidFill>
      </dgm:spPr>
      <dgm:t>
        <a:bodyPr/>
        <a:lstStyle/>
        <a:p>
          <a:r>
            <a:rPr lang="en-US" dirty="0" smtClean="0"/>
            <a:t>Hospitals</a:t>
          </a:r>
        </a:p>
        <a:p>
          <a:r>
            <a:rPr lang="en-US" dirty="0" smtClean="0"/>
            <a:t>IP/Epidem.</a:t>
          </a:r>
          <a:endParaRPr lang="en-US" dirty="0"/>
        </a:p>
      </dgm:t>
    </dgm:pt>
    <dgm:pt modelId="{5A25DEA4-4752-4ACC-8D72-9D493A0C0B4D}" type="parTrans" cxnId="{C092CE4B-C821-4119-BFA5-09FC3408C345}">
      <dgm:prSet/>
      <dgm:spPr/>
      <dgm:t>
        <a:bodyPr/>
        <a:lstStyle/>
        <a:p>
          <a:endParaRPr lang="en-US"/>
        </a:p>
      </dgm:t>
    </dgm:pt>
    <dgm:pt modelId="{155BAE4A-1D0C-442F-9C77-F6F438B1745C}" type="sibTrans" cxnId="{C092CE4B-C821-4119-BFA5-09FC3408C345}">
      <dgm:prSet/>
      <dgm:spPr/>
      <dgm:t>
        <a:bodyPr/>
        <a:lstStyle/>
        <a:p>
          <a:endParaRPr lang="en-US"/>
        </a:p>
      </dgm:t>
    </dgm:pt>
    <dgm:pt modelId="{B218940E-CE94-4409-A9B0-755B4CF26143}">
      <dgm:prSet phldrT="[Text]"/>
      <dgm:spPr>
        <a:solidFill>
          <a:schemeClr val="accent5">
            <a:lumMod val="20000"/>
            <a:lumOff val="80000"/>
            <a:alpha val="90000"/>
          </a:schemeClr>
        </a:solidFill>
      </dgm:spPr>
      <dgm:t>
        <a:bodyPr/>
        <a:lstStyle/>
        <a:p>
          <a:r>
            <a:rPr lang="en-US" dirty="0" smtClean="0"/>
            <a:t>Data Reporting</a:t>
          </a:r>
          <a:endParaRPr lang="en-US" dirty="0"/>
        </a:p>
      </dgm:t>
    </dgm:pt>
    <dgm:pt modelId="{A516BA17-EDE8-4575-BAE7-3A9B4C3293EB}" type="parTrans" cxnId="{FE3D4333-6574-477C-AF62-27541DF7C3A2}">
      <dgm:prSet/>
      <dgm:spPr/>
      <dgm:t>
        <a:bodyPr/>
        <a:lstStyle/>
        <a:p>
          <a:endParaRPr lang="en-US"/>
        </a:p>
      </dgm:t>
    </dgm:pt>
    <dgm:pt modelId="{40A2EF38-F0CB-439A-BB81-38F31686A8C3}" type="sibTrans" cxnId="{FE3D4333-6574-477C-AF62-27541DF7C3A2}">
      <dgm:prSet/>
      <dgm:spPr/>
      <dgm:t>
        <a:bodyPr/>
        <a:lstStyle/>
        <a:p>
          <a:endParaRPr lang="en-US"/>
        </a:p>
      </dgm:t>
    </dgm:pt>
    <dgm:pt modelId="{7693A65C-67B3-4EC7-95F7-8C8A8AC6063E}">
      <dgm:prSet phldrT="[Text]"/>
      <dgm:spPr>
        <a:solidFill>
          <a:schemeClr val="accent5">
            <a:lumMod val="20000"/>
            <a:lumOff val="80000"/>
            <a:alpha val="90000"/>
          </a:schemeClr>
        </a:solidFill>
      </dgm:spPr>
      <dgm:t>
        <a:bodyPr/>
        <a:lstStyle/>
        <a:p>
          <a:r>
            <a:rPr lang="en-US" dirty="0" smtClean="0"/>
            <a:t>Training</a:t>
          </a:r>
          <a:endParaRPr lang="en-US" dirty="0"/>
        </a:p>
      </dgm:t>
    </dgm:pt>
    <dgm:pt modelId="{05E75D4F-54CD-4D6E-A9DC-DDE770AF1CA4}" type="parTrans" cxnId="{25380F9D-A666-43E5-B260-2E088FE1B866}">
      <dgm:prSet/>
      <dgm:spPr/>
      <dgm:t>
        <a:bodyPr/>
        <a:lstStyle/>
        <a:p>
          <a:endParaRPr lang="en-US"/>
        </a:p>
      </dgm:t>
    </dgm:pt>
    <dgm:pt modelId="{24209875-4E16-4F0A-97EC-DD4BC8647429}" type="sibTrans" cxnId="{25380F9D-A666-43E5-B260-2E088FE1B866}">
      <dgm:prSet/>
      <dgm:spPr/>
      <dgm:t>
        <a:bodyPr/>
        <a:lstStyle/>
        <a:p>
          <a:endParaRPr lang="en-US"/>
        </a:p>
      </dgm:t>
    </dgm:pt>
    <dgm:pt modelId="{DAB4DD3A-E31D-4A9C-A452-4685B6F7A31D}">
      <dgm:prSet phldrT="[Text]"/>
      <dgm:spPr/>
      <dgm:t>
        <a:bodyPr/>
        <a:lstStyle/>
        <a:p>
          <a:r>
            <a:rPr lang="en-US" dirty="0" smtClean="0"/>
            <a:t>State HAI Coordinators</a:t>
          </a:r>
          <a:endParaRPr lang="en-US" dirty="0"/>
        </a:p>
      </dgm:t>
    </dgm:pt>
    <dgm:pt modelId="{1F79B90F-C81B-4FA4-AA2A-5E6CB90D00ED}" type="parTrans" cxnId="{402AE003-60A7-48D3-9325-3EBC2AE70D54}">
      <dgm:prSet/>
      <dgm:spPr/>
      <dgm:t>
        <a:bodyPr/>
        <a:lstStyle/>
        <a:p>
          <a:endParaRPr lang="en-US"/>
        </a:p>
      </dgm:t>
    </dgm:pt>
    <dgm:pt modelId="{3C5297E8-B9F7-409A-8458-A5D7E4245A64}" type="sibTrans" cxnId="{402AE003-60A7-48D3-9325-3EBC2AE70D54}">
      <dgm:prSet/>
      <dgm:spPr/>
      <dgm:t>
        <a:bodyPr/>
        <a:lstStyle/>
        <a:p>
          <a:endParaRPr lang="en-US"/>
        </a:p>
      </dgm:t>
    </dgm:pt>
    <dgm:pt modelId="{29775706-50CB-4E14-BE49-31F0CA94F3BE}">
      <dgm:prSet phldrT="[Text]"/>
      <dgm:spPr/>
      <dgm:t>
        <a:bodyPr/>
        <a:lstStyle/>
        <a:p>
          <a:r>
            <a:rPr lang="en-US" dirty="0" smtClean="0"/>
            <a:t>Reports</a:t>
          </a:r>
          <a:endParaRPr lang="en-US" dirty="0"/>
        </a:p>
      </dgm:t>
    </dgm:pt>
    <dgm:pt modelId="{A2AD9DD1-BFEC-4273-8761-10BEF467D588}" type="parTrans" cxnId="{FAF712BE-CEF4-416F-BD97-A1B5B2044527}">
      <dgm:prSet/>
      <dgm:spPr/>
      <dgm:t>
        <a:bodyPr/>
        <a:lstStyle/>
        <a:p>
          <a:endParaRPr lang="en-US"/>
        </a:p>
      </dgm:t>
    </dgm:pt>
    <dgm:pt modelId="{EF2B1B5A-C6B7-4D31-AEE8-88C1A27CC230}" type="sibTrans" cxnId="{FAF712BE-CEF4-416F-BD97-A1B5B2044527}">
      <dgm:prSet/>
      <dgm:spPr/>
      <dgm:t>
        <a:bodyPr/>
        <a:lstStyle/>
        <a:p>
          <a:endParaRPr lang="en-US"/>
        </a:p>
      </dgm:t>
    </dgm:pt>
    <dgm:pt modelId="{57A3FC27-D45E-48FB-A698-101307B8D062}">
      <dgm:prSet phldrT="[Text]"/>
      <dgm:spPr/>
      <dgm:t>
        <a:bodyPr/>
        <a:lstStyle/>
        <a:p>
          <a:r>
            <a:rPr lang="en-US" dirty="0" smtClean="0"/>
            <a:t>Consumers</a:t>
          </a:r>
          <a:endParaRPr lang="en-US" dirty="0"/>
        </a:p>
      </dgm:t>
    </dgm:pt>
    <dgm:pt modelId="{C381F854-BD88-40BE-9CFA-A7D322FF0D04}" type="parTrans" cxnId="{F12812CD-1A4E-407A-BC86-22085364B6AB}">
      <dgm:prSet/>
      <dgm:spPr/>
      <dgm:t>
        <a:bodyPr/>
        <a:lstStyle/>
        <a:p>
          <a:endParaRPr lang="en-US"/>
        </a:p>
      </dgm:t>
    </dgm:pt>
    <dgm:pt modelId="{23672C2E-A4B4-40AD-A893-9672E4E2127A}" type="sibTrans" cxnId="{F12812CD-1A4E-407A-BC86-22085364B6AB}">
      <dgm:prSet/>
      <dgm:spPr/>
      <dgm:t>
        <a:bodyPr/>
        <a:lstStyle/>
        <a:p>
          <a:endParaRPr lang="en-US"/>
        </a:p>
      </dgm:t>
    </dgm:pt>
    <dgm:pt modelId="{52DE7162-F4A4-4898-AC33-71DD09248FFB}">
      <dgm:prSet phldrT="[Text]"/>
      <dgm:spPr/>
      <dgm:t>
        <a:bodyPr/>
        <a:lstStyle/>
        <a:p>
          <a:r>
            <a:rPr lang="en-US" dirty="0" smtClean="0"/>
            <a:t>Awareness</a:t>
          </a:r>
          <a:endParaRPr lang="en-US" dirty="0"/>
        </a:p>
      </dgm:t>
    </dgm:pt>
    <dgm:pt modelId="{A9760D03-9B05-4CCB-8474-6ECED2B32041}" type="parTrans" cxnId="{4B8EF626-8A9C-4FCC-807A-3E2C48AA268E}">
      <dgm:prSet/>
      <dgm:spPr/>
      <dgm:t>
        <a:bodyPr/>
        <a:lstStyle/>
        <a:p>
          <a:endParaRPr lang="en-US"/>
        </a:p>
      </dgm:t>
    </dgm:pt>
    <dgm:pt modelId="{C8D5298D-785B-46F4-80EB-7405B9639306}" type="sibTrans" cxnId="{4B8EF626-8A9C-4FCC-807A-3E2C48AA268E}">
      <dgm:prSet/>
      <dgm:spPr/>
      <dgm:t>
        <a:bodyPr/>
        <a:lstStyle/>
        <a:p>
          <a:endParaRPr lang="en-US"/>
        </a:p>
      </dgm:t>
    </dgm:pt>
    <dgm:pt modelId="{F4ECE514-3038-46ED-9436-1DF76B7A0A65}">
      <dgm:prSet phldrT="[Text]"/>
      <dgm:spPr/>
      <dgm:t>
        <a:bodyPr/>
        <a:lstStyle/>
        <a:p>
          <a:r>
            <a:rPr lang="en-US" dirty="0" smtClean="0"/>
            <a:t>Engagement</a:t>
          </a:r>
          <a:endParaRPr lang="en-US" dirty="0"/>
        </a:p>
      </dgm:t>
    </dgm:pt>
    <dgm:pt modelId="{B10FA718-AC82-4206-BACD-AADD84955365}" type="parTrans" cxnId="{3393EF43-9457-4146-8EF0-8CF61CBCB66E}">
      <dgm:prSet/>
      <dgm:spPr/>
      <dgm:t>
        <a:bodyPr/>
        <a:lstStyle/>
        <a:p>
          <a:endParaRPr lang="en-US"/>
        </a:p>
      </dgm:t>
    </dgm:pt>
    <dgm:pt modelId="{0D6CDB90-00E5-4179-AF93-3377568EAE67}" type="sibTrans" cxnId="{3393EF43-9457-4146-8EF0-8CF61CBCB66E}">
      <dgm:prSet/>
      <dgm:spPr/>
      <dgm:t>
        <a:bodyPr/>
        <a:lstStyle/>
        <a:p>
          <a:endParaRPr lang="en-US"/>
        </a:p>
      </dgm:t>
    </dgm:pt>
    <dgm:pt modelId="{6CEFCC9F-A2E2-4BF5-9EF8-E591024D3740}">
      <dgm:prSet phldrT="[Text]"/>
      <dgm:spPr/>
      <dgm:t>
        <a:bodyPr/>
        <a:lstStyle/>
        <a:p>
          <a:r>
            <a:rPr lang="en-US" dirty="0" smtClean="0"/>
            <a:t>Intent</a:t>
          </a:r>
          <a:endParaRPr lang="en-US" dirty="0"/>
        </a:p>
      </dgm:t>
    </dgm:pt>
    <dgm:pt modelId="{7C31001E-109B-4BCF-8CD7-0D1F83C3690F}" type="parTrans" cxnId="{DDA007C1-7842-402F-B987-D81F1EB70C13}">
      <dgm:prSet/>
      <dgm:spPr/>
      <dgm:t>
        <a:bodyPr/>
        <a:lstStyle/>
        <a:p>
          <a:endParaRPr lang="en-US"/>
        </a:p>
      </dgm:t>
    </dgm:pt>
    <dgm:pt modelId="{0ABA98FE-2D17-4ACA-A120-3EEFFBD9671A}" type="sibTrans" cxnId="{DDA007C1-7842-402F-B987-D81F1EB70C13}">
      <dgm:prSet/>
      <dgm:spPr/>
      <dgm:t>
        <a:bodyPr/>
        <a:lstStyle/>
        <a:p>
          <a:endParaRPr lang="en-US"/>
        </a:p>
      </dgm:t>
    </dgm:pt>
    <dgm:pt modelId="{C1AEDAC4-FA9A-4807-B13E-7317C6032768}">
      <dgm:prSet phldrT="[Text]"/>
      <dgm:spPr>
        <a:solidFill>
          <a:schemeClr val="accent5">
            <a:lumMod val="20000"/>
            <a:lumOff val="80000"/>
            <a:alpha val="90000"/>
          </a:schemeClr>
        </a:solidFill>
      </dgm:spPr>
      <dgm:t>
        <a:bodyPr/>
        <a:lstStyle/>
        <a:p>
          <a:r>
            <a:rPr lang="en-US" dirty="0" smtClean="0"/>
            <a:t>Education</a:t>
          </a:r>
          <a:endParaRPr lang="en-US" dirty="0"/>
        </a:p>
      </dgm:t>
    </dgm:pt>
    <dgm:pt modelId="{BE58173A-0A2B-4B91-893F-D8E0594777D4}" type="parTrans" cxnId="{3D0D493C-9C82-4105-814B-FE5937B53C77}">
      <dgm:prSet/>
      <dgm:spPr/>
      <dgm:t>
        <a:bodyPr/>
        <a:lstStyle/>
        <a:p>
          <a:endParaRPr lang="en-US"/>
        </a:p>
      </dgm:t>
    </dgm:pt>
    <dgm:pt modelId="{E8417BC8-2C2E-4AF9-9641-DF19F9DC654C}" type="sibTrans" cxnId="{3D0D493C-9C82-4105-814B-FE5937B53C77}">
      <dgm:prSet/>
      <dgm:spPr/>
      <dgm:t>
        <a:bodyPr/>
        <a:lstStyle/>
        <a:p>
          <a:endParaRPr lang="en-US"/>
        </a:p>
      </dgm:t>
    </dgm:pt>
    <dgm:pt modelId="{507FC7ED-D8C6-4B05-85A6-BA99F1109AD6}">
      <dgm:prSet phldrT="[Text]"/>
      <dgm:spPr/>
      <dgm:t>
        <a:bodyPr/>
        <a:lstStyle/>
        <a:p>
          <a:r>
            <a:rPr lang="en-US" dirty="0" smtClean="0"/>
            <a:t>Law</a:t>
          </a:r>
          <a:endParaRPr lang="en-US" dirty="0"/>
        </a:p>
      </dgm:t>
    </dgm:pt>
    <dgm:pt modelId="{2381FD18-5895-4062-BCBB-809A6F2CD8F7}" type="parTrans" cxnId="{A1270FB1-16CC-4742-B174-39334598E62F}">
      <dgm:prSet/>
      <dgm:spPr/>
      <dgm:t>
        <a:bodyPr/>
        <a:lstStyle/>
        <a:p>
          <a:endParaRPr lang="en-US"/>
        </a:p>
      </dgm:t>
    </dgm:pt>
    <dgm:pt modelId="{EB35FDF4-01A1-45D3-A0CA-F8F32C370115}" type="sibTrans" cxnId="{A1270FB1-16CC-4742-B174-39334598E62F}">
      <dgm:prSet/>
      <dgm:spPr/>
      <dgm:t>
        <a:bodyPr/>
        <a:lstStyle/>
        <a:p>
          <a:endParaRPr lang="en-US"/>
        </a:p>
      </dgm:t>
    </dgm:pt>
    <dgm:pt modelId="{A5FB6449-A7C7-4E86-8CA0-AB712944C849}">
      <dgm:prSet phldrT="[Text]"/>
      <dgm:spPr/>
      <dgm:t>
        <a:bodyPr/>
        <a:lstStyle/>
        <a:p>
          <a:r>
            <a:rPr lang="en-US" dirty="0" smtClean="0"/>
            <a:t>Awareness Campaigns</a:t>
          </a:r>
          <a:endParaRPr lang="en-US" dirty="0"/>
        </a:p>
      </dgm:t>
    </dgm:pt>
    <dgm:pt modelId="{98193842-5FCF-41F2-857E-293E4C8E25D3}" type="parTrans" cxnId="{43D762EA-8EE2-41B9-AE45-C1CA4170794D}">
      <dgm:prSet/>
      <dgm:spPr/>
      <dgm:t>
        <a:bodyPr/>
        <a:lstStyle/>
        <a:p>
          <a:endParaRPr lang="en-US"/>
        </a:p>
      </dgm:t>
    </dgm:pt>
    <dgm:pt modelId="{F63435B1-18E2-4C47-B91A-55E943779A5C}" type="sibTrans" cxnId="{43D762EA-8EE2-41B9-AE45-C1CA4170794D}">
      <dgm:prSet/>
      <dgm:spPr/>
      <dgm:t>
        <a:bodyPr/>
        <a:lstStyle/>
        <a:p>
          <a:endParaRPr lang="en-US"/>
        </a:p>
      </dgm:t>
    </dgm:pt>
    <dgm:pt modelId="{AD882359-854F-49AC-8865-5DBAB63C2C77}" type="pres">
      <dgm:prSet presAssocID="{AC438DDA-28D1-4343-9CDF-585ECAE417B8}" presName="diagram" presStyleCnt="0">
        <dgm:presLayoutVars>
          <dgm:chPref val="1"/>
          <dgm:dir/>
          <dgm:animOne val="branch"/>
          <dgm:animLvl val="lvl"/>
          <dgm:resizeHandles/>
        </dgm:presLayoutVars>
      </dgm:prSet>
      <dgm:spPr/>
      <dgm:t>
        <a:bodyPr/>
        <a:lstStyle/>
        <a:p>
          <a:endParaRPr lang="en-US"/>
        </a:p>
      </dgm:t>
    </dgm:pt>
    <dgm:pt modelId="{FD2D5165-9925-4C31-85A7-7F1F866C9F06}" type="pres">
      <dgm:prSet presAssocID="{F3A9A4A7-B2F4-4865-9A36-A1D5AEB7EF8C}" presName="root" presStyleCnt="0"/>
      <dgm:spPr/>
      <dgm:t>
        <a:bodyPr/>
        <a:lstStyle/>
        <a:p>
          <a:endParaRPr lang="en-US"/>
        </a:p>
      </dgm:t>
    </dgm:pt>
    <dgm:pt modelId="{596A9217-4689-4797-A3EF-2876A7856776}" type="pres">
      <dgm:prSet presAssocID="{F3A9A4A7-B2F4-4865-9A36-A1D5AEB7EF8C}" presName="rootComposite" presStyleCnt="0"/>
      <dgm:spPr/>
      <dgm:t>
        <a:bodyPr/>
        <a:lstStyle/>
        <a:p>
          <a:endParaRPr lang="en-US"/>
        </a:p>
      </dgm:t>
    </dgm:pt>
    <dgm:pt modelId="{EA09721C-0960-4D75-AB72-AD017BCA8C44}" type="pres">
      <dgm:prSet presAssocID="{F3A9A4A7-B2F4-4865-9A36-A1D5AEB7EF8C}" presName="rootText" presStyleLbl="node1" presStyleIdx="0" presStyleCnt="3"/>
      <dgm:spPr/>
      <dgm:t>
        <a:bodyPr/>
        <a:lstStyle/>
        <a:p>
          <a:endParaRPr lang="en-US"/>
        </a:p>
      </dgm:t>
    </dgm:pt>
    <dgm:pt modelId="{A8548034-1505-425A-B106-B2C5CBD41B93}" type="pres">
      <dgm:prSet presAssocID="{F3A9A4A7-B2F4-4865-9A36-A1D5AEB7EF8C}" presName="rootConnector" presStyleLbl="node1" presStyleIdx="0" presStyleCnt="3"/>
      <dgm:spPr/>
      <dgm:t>
        <a:bodyPr/>
        <a:lstStyle/>
        <a:p>
          <a:endParaRPr lang="en-US"/>
        </a:p>
      </dgm:t>
    </dgm:pt>
    <dgm:pt modelId="{695E60FF-EC96-4F8C-A23E-6659EAADB30F}" type="pres">
      <dgm:prSet presAssocID="{F3A9A4A7-B2F4-4865-9A36-A1D5AEB7EF8C}" presName="childShape" presStyleCnt="0"/>
      <dgm:spPr/>
      <dgm:t>
        <a:bodyPr/>
        <a:lstStyle/>
        <a:p>
          <a:endParaRPr lang="en-US"/>
        </a:p>
      </dgm:t>
    </dgm:pt>
    <dgm:pt modelId="{313B5F3A-8AEB-455B-8AE3-9C55660574C8}" type="pres">
      <dgm:prSet presAssocID="{A516BA17-EDE8-4575-BAE7-3A9B4C3293EB}" presName="Name13" presStyleLbl="parChTrans1D2" presStyleIdx="0" presStyleCnt="9"/>
      <dgm:spPr/>
      <dgm:t>
        <a:bodyPr/>
        <a:lstStyle/>
        <a:p>
          <a:endParaRPr lang="en-US"/>
        </a:p>
      </dgm:t>
    </dgm:pt>
    <dgm:pt modelId="{CC38DD3B-B20D-4128-ABED-00C7A7ED7286}" type="pres">
      <dgm:prSet presAssocID="{B218940E-CE94-4409-A9B0-755B4CF26143}" presName="childText" presStyleLbl="bgAcc1" presStyleIdx="0" presStyleCnt="9">
        <dgm:presLayoutVars>
          <dgm:bulletEnabled val="1"/>
        </dgm:presLayoutVars>
      </dgm:prSet>
      <dgm:spPr/>
      <dgm:t>
        <a:bodyPr/>
        <a:lstStyle/>
        <a:p>
          <a:endParaRPr lang="en-US"/>
        </a:p>
      </dgm:t>
    </dgm:pt>
    <dgm:pt modelId="{6C07DF81-4768-4AE7-9DE2-3661A7558BB7}" type="pres">
      <dgm:prSet presAssocID="{05E75D4F-54CD-4D6E-A9DC-DDE770AF1CA4}" presName="Name13" presStyleLbl="parChTrans1D2" presStyleIdx="1" presStyleCnt="9"/>
      <dgm:spPr/>
      <dgm:t>
        <a:bodyPr/>
        <a:lstStyle/>
        <a:p>
          <a:endParaRPr lang="en-US"/>
        </a:p>
      </dgm:t>
    </dgm:pt>
    <dgm:pt modelId="{0B7AE125-F91F-4A54-BDDA-31BEA166EA05}" type="pres">
      <dgm:prSet presAssocID="{7693A65C-67B3-4EC7-95F7-8C8A8AC6063E}" presName="childText" presStyleLbl="bgAcc1" presStyleIdx="1" presStyleCnt="9">
        <dgm:presLayoutVars>
          <dgm:bulletEnabled val="1"/>
        </dgm:presLayoutVars>
      </dgm:prSet>
      <dgm:spPr/>
      <dgm:t>
        <a:bodyPr/>
        <a:lstStyle/>
        <a:p>
          <a:endParaRPr lang="en-US"/>
        </a:p>
      </dgm:t>
    </dgm:pt>
    <dgm:pt modelId="{83508259-B7F2-4159-9B58-377186D9F2A1}" type="pres">
      <dgm:prSet presAssocID="{BE58173A-0A2B-4B91-893F-D8E0594777D4}" presName="Name13" presStyleLbl="parChTrans1D2" presStyleIdx="2" presStyleCnt="9"/>
      <dgm:spPr/>
      <dgm:t>
        <a:bodyPr/>
        <a:lstStyle/>
        <a:p>
          <a:endParaRPr lang="en-US"/>
        </a:p>
      </dgm:t>
    </dgm:pt>
    <dgm:pt modelId="{80C02D78-1118-49FB-A985-71E3CCB8F421}" type="pres">
      <dgm:prSet presAssocID="{C1AEDAC4-FA9A-4807-B13E-7317C6032768}" presName="childText" presStyleLbl="bgAcc1" presStyleIdx="2" presStyleCnt="9">
        <dgm:presLayoutVars>
          <dgm:bulletEnabled val="1"/>
        </dgm:presLayoutVars>
      </dgm:prSet>
      <dgm:spPr/>
      <dgm:t>
        <a:bodyPr/>
        <a:lstStyle/>
        <a:p>
          <a:endParaRPr lang="en-US"/>
        </a:p>
      </dgm:t>
    </dgm:pt>
    <dgm:pt modelId="{2B7EA363-00C5-4C84-94D8-B1FB2BB44CC9}" type="pres">
      <dgm:prSet presAssocID="{DAB4DD3A-E31D-4A9C-A452-4685B6F7A31D}" presName="root" presStyleCnt="0"/>
      <dgm:spPr/>
      <dgm:t>
        <a:bodyPr/>
        <a:lstStyle/>
        <a:p>
          <a:endParaRPr lang="en-US"/>
        </a:p>
      </dgm:t>
    </dgm:pt>
    <dgm:pt modelId="{617596AF-BD07-40E9-B955-C065455CD1CF}" type="pres">
      <dgm:prSet presAssocID="{DAB4DD3A-E31D-4A9C-A452-4685B6F7A31D}" presName="rootComposite" presStyleCnt="0"/>
      <dgm:spPr/>
      <dgm:t>
        <a:bodyPr/>
        <a:lstStyle/>
        <a:p>
          <a:endParaRPr lang="en-US"/>
        </a:p>
      </dgm:t>
    </dgm:pt>
    <dgm:pt modelId="{542264DB-CD33-4667-8367-3A571CEA212B}" type="pres">
      <dgm:prSet presAssocID="{DAB4DD3A-E31D-4A9C-A452-4685B6F7A31D}" presName="rootText" presStyleLbl="node1" presStyleIdx="1" presStyleCnt="3"/>
      <dgm:spPr/>
      <dgm:t>
        <a:bodyPr/>
        <a:lstStyle/>
        <a:p>
          <a:endParaRPr lang="en-US"/>
        </a:p>
      </dgm:t>
    </dgm:pt>
    <dgm:pt modelId="{65EF9D11-C0DA-460A-8956-2B7BDB59DE16}" type="pres">
      <dgm:prSet presAssocID="{DAB4DD3A-E31D-4A9C-A452-4685B6F7A31D}" presName="rootConnector" presStyleLbl="node1" presStyleIdx="1" presStyleCnt="3"/>
      <dgm:spPr/>
      <dgm:t>
        <a:bodyPr/>
        <a:lstStyle/>
        <a:p>
          <a:endParaRPr lang="en-US"/>
        </a:p>
      </dgm:t>
    </dgm:pt>
    <dgm:pt modelId="{CA98D178-AF9B-4832-BD5C-157CA79C6904}" type="pres">
      <dgm:prSet presAssocID="{DAB4DD3A-E31D-4A9C-A452-4685B6F7A31D}" presName="childShape" presStyleCnt="0"/>
      <dgm:spPr/>
      <dgm:t>
        <a:bodyPr/>
        <a:lstStyle/>
        <a:p>
          <a:endParaRPr lang="en-US"/>
        </a:p>
      </dgm:t>
    </dgm:pt>
    <dgm:pt modelId="{7D6338DD-9C03-4C3B-8E00-CB28F8360087}" type="pres">
      <dgm:prSet presAssocID="{2381FD18-5895-4062-BCBB-809A6F2CD8F7}" presName="Name13" presStyleLbl="parChTrans1D2" presStyleIdx="3" presStyleCnt="9"/>
      <dgm:spPr/>
      <dgm:t>
        <a:bodyPr/>
        <a:lstStyle/>
        <a:p>
          <a:endParaRPr lang="en-US"/>
        </a:p>
      </dgm:t>
    </dgm:pt>
    <dgm:pt modelId="{C1064B80-4331-43C0-A44F-95651DC12C09}" type="pres">
      <dgm:prSet presAssocID="{507FC7ED-D8C6-4B05-85A6-BA99F1109AD6}" presName="childText" presStyleLbl="bgAcc1" presStyleIdx="3" presStyleCnt="9">
        <dgm:presLayoutVars>
          <dgm:bulletEnabled val="1"/>
        </dgm:presLayoutVars>
      </dgm:prSet>
      <dgm:spPr/>
      <dgm:t>
        <a:bodyPr/>
        <a:lstStyle/>
        <a:p>
          <a:endParaRPr lang="en-US"/>
        </a:p>
      </dgm:t>
    </dgm:pt>
    <dgm:pt modelId="{96B7B6AF-CC5D-4DD2-AC9A-F36759E8E895}" type="pres">
      <dgm:prSet presAssocID="{A2AD9DD1-BFEC-4273-8761-10BEF467D588}" presName="Name13" presStyleLbl="parChTrans1D2" presStyleIdx="4" presStyleCnt="9"/>
      <dgm:spPr/>
      <dgm:t>
        <a:bodyPr/>
        <a:lstStyle/>
        <a:p>
          <a:endParaRPr lang="en-US"/>
        </a:p>
      </dgm:t>
    </dgm:pt>
    <dgm:pt modelId="{8A097A5C-383A-4E62-9663-9CD583DC1E75}" type="pres">
      <dgm:prSet presAssocID="{29775706-50CB-4E14-BE49-31F0CA94F3BE}" presName="childText" presStyleLbl="bgAcc1" presStyleIdx="4" presStyleCnt="9">
        <dgm:presLayoutVars>
          <dgm:bulletEnabled val="1"/>
        </dgm:presLayoutVars>
      </dgm:prSet>
      <dgm:spPr/>
      <dgm:t>
        <a:bodyPr/>
        <a:lstStyle/>
        <a:p>
          <a:endParaRPr lang="en-US"/>
        </a:p>
      </dgm:t>
    </dgm:pt>
    <dgm:pt modelId="{FF70EA67-A7AE-4CB2-B461-69CDE5C83018}" type="pres">
      <dgm:prSet presAssocID="{98193842-5FCF-41F2-857E-293E4C8E25D3}" presName="Name13" presStyleLbl="parChTrans1D2" presStyleIdx="5" presStyleCnt="9"/>
      <dgm:spPr/>
      <dgm:t>
        <a:bodyPr/>
        <a:lstStyle/>
        <a:p>
          <a:endParaRPr lang="en-US"/>
        </a:p>
      </dgm:t>
    </dgm:pt>
    <dgm:pt modelId="{6D2188CA-C745-4BB6-AE9B-75B4B84E501B}" type="pres">
      <dgm:prSet presAssocID="{A5FB6449-A7C7-4E86-8CA0-AB712944C849}" presName="childText" presStyleLbl="bgAcc1" presStyleIdx="5" presStyleCnt="9">
        <dgm:presLayoutVars>
          <dgm:bulletEnabled val="1"/>
        </dgm:presLayoutVars>
      </dgm:prSet>
      <dgm:spPr/>
      <dgm:t>
        <a:bodyPr/>
        <a:lstStyle/>
        <a:p>
          <a:endParaRPr lang="en-US"/>
        </a:p>
      </dgm:t>
    </dgm:pt>
    <dgm:pt modelId="{4CA72FBC-71D7-415C-9AEA-C8998C3F8AB1}" type="pres">
      <dgm:prSet presAssocID="{57A3FC27-D45E-48FB-A698-101307B8D062}" presName="root" presStyleCnt="0"/>
      <dgm:spPr/>
      <dgm:t>
        <a:bodyPr/>
        <a:lstStyle/>
        <a:p>
          <a:endParaRPr lang="en-US"/>
        </a:p>
      </dgm:t>
    </dgm:pt>
    <dgm:pt modelId="{70CDFA26-74E6-42DE-BBAC-EF516F7CA42B}" type="pres">
      <dgm:prSet presAssocID="{57A3FC27-D45E-48FB-A698-101307B8D062}" presName="rootComposite" presStyleCnt="0"/>
      <dgm:spPr/>
      <dgm:t>
        <a:bodyPr/>
        <a:lstStyle/>
        <a:p>
          <a:endParaRPr lang="en-US"/>
        </a:p>
      </dgm:t>
    </dgm:pt>
    <dgm:pt modelId="{1D301C77-C695-4927-BB17-9EA3720EFC83}" type="pres">
      <dgm:prSet presAssocID="{57A3FC27-D45E-48FB-A698-101307B8D062}" presName="rootText" presStyleLbl="node1" presStyleIdx="2" presStyleCnt="3"/>
      <dgm:spPr/>
      <dgm:t>
        <a:bodyPr/>
        <a:lstStyle/>
        <a:p>
          <a:endParaRPr lang="en-US"/>
        </a:p>
      </dgm:t>
    </dgm:pt>
    <dgm:pt modelId="{901565DB-EFDA-40FC-9CF5-463ABE59F858}" type="pres">
      <dgm:prSet presAssocID="{57A3FC27-D45E-48FB-A698-101307B8D062}" presName="rootConnector" presStyleLbl="node1" presStyleIdx="2" presStyleCnt="3"/>
      <dgm:spPr/>
      <dgm:t>
        <a:bodyPr/>
        <a:lstStyle/>
        <a:p>
          <a:endParaRPr lang="en-US"/>
        </a:p>
      </dgm:t>
    </dgm:pt>
    <dgm:pt modelId="{DF8ACCE8-D3CF-4BD4-B498-2291DB81B669}" type="pres">
      <dgm:prSet presAssocID="{57A3FC27-D45E-48FB-A698-101307B8D062}" presName="childShape" presStyleCnt="0"/>
      <dgm:spPr/>
      <dgm:t>
        <a:bodyPr/>
        <a:lstStyle/>
        <a:p>
          <a:endParaRPr lang="en-US"/>
        </a:p>
      </dgm:t>
    </dgm:pt>
    <dgm:pt modelId="{D5091771-2AF8-4C1E-8BC0-3B6DC9DD5A55}" type="pres">
      <dgm:prSet presAssocID="{A9760D03-9B05-4CCB-8474-6ECED2B32041}" presName="Name13" presStyleLbl="parChTrans1D2" presStyleIdx="6" presStyleCnt="9"/>
      <dgm:spPr/>
      <dgm:t>
        <a:bodyPr/>
        <a:lstStyle/>
        <a:p>
          <a:endParaRPr lang="en-US"/>
        </a:p>
      </dgm:t>
    </dgm:pt>
    <dgm:pt modelId="{02EFE951-5DE2-495E-AE0D-D02DF56EA158}" type="pres">
      <dgm:prSet presAssocID="{52DE7162-F4A4-4898-AC33-71DD09248FFB}" presName="childText" presStyleLbl="bgAcc1" presStyleIdx="6" presStyleCnt="9">
        <dgm:presLayoutVars>
          <dgm:bulletEnabled val="1"/>
        </dgm:presLayoutVars>
      </dgm:prSet>
      <dgm:spPr/>
      <dgm:t>
        <a:bodyPr/>
        <a:lstStyle/>
        <a:p>
          <a:endParaRPr lang="en-US"/>
        </a:p>
      </dgm:t>
    </dgm:pt>
    <dgm:pt modelId="{3C9DF66C-EE96-4669-A2EF-69D4BB1DAFBC}" type="pres">
      <dgm:prSet presAssocID="{B10FA718-AC82-4206-BACD-AADD84955365}" presName="Name13" presStyleLbl="parChTrans1D2" presStyleIdx="7" presStyleCnt="9"/>
      <dgm:spPr/>
      <dgm:t>
        <a:bodyPr/>
        <a:lstStyle/>
        <a:p>
          <a:endParaRPr lang="en-US"/>
        </a:p>
      </dgm:t>
    </dgm:pt>
    <dgm:pt modelId="{CC8A9904-1EAE-4256-B9D1-4DF002C86063}" type="pres">
      <dgm:prSet presAssocID="{F4ECE514-3038-46ED-9436-1DF76B7A0A65}" presName="childText" presStyleLbl="bgAcc1" presStyleIdx="7" presStyleCnt="9">
        <dgm:presLayoutVars>
          <dgm:bulletEnabled val="1"/>
        </dgm:presLayoutVars>
      </dgm:prSet>
      <dgm:spPr/>
      <dgm:t>
        <a:bodyPr/>
        <a:lstStyle/>
        <a:p>
          <a:endParaRPr lang="en-US"/>
        </a:p>
      </dgm:t>
    </dgm:pt>
    <dgm:pt modelId="{221BD322-92EB-41A1-8B50-BAA6911E4961}" type="pres">
      <dgm:prSet presAssocID="{7C31001E-109B-4BCF-8CD7-0D1F83C3690F}" presName="Name13" presStyleLbl="parChTrans1D2" presStyleIdx="8" presStyleCnt="9"/>
      <dgm:spPr/>
      <dgm:t>
        <a:bodyPr/>
        <a:lstStyle/>
        <a:p>
          <a:endParaRPr lang="en-US"/>
        </a:p>
      </dgm:t>
    </dgm:pt>
    <dgm:pt modelId="{EF0956EA-A727-49F6-A55B-CCB63C921E81}" type="pres">
      <dgm:prSet presAssocID="{6CEFCC9F-A2E2-4BF5-9EF8-E591024D3740}" presName="childText" presStyleLbl="bgAcc1" presStyleIdx="8" presStyleCnt="9">
        <dgm:presLayoutVars>
          <dgm:bulletEnabled val="1"/>
        </dgm:presLayoutVars>
      </dgm:prSet>
      <dgm:spPr/>
      <dgm:t>
        <a:bodyPr/>
        <a:lstStyle/>
        <a:p>
          <a:endParaRPr lang="en-US"/>
        </a:p>
      </dgm:t>
    </dgm:pt>
  </dgm:ptLst>
  <dgm:cxnLst>
    <dgm:cxn modelId="{F12812CD-1A4E-407A-BC86-22085364B6AB}" srcId="{AC438DDA-28D1-4343-9CDF-585ECAE417B8}" destId="{57A3FC27-D45E-48FB-A698-101307B8D062}" srcOrd="2" destOrd="0" parTransId="{C381F854-BD88-40BE-9CFA-A7D322FF0D04}" sibTransId="{23672C2E-A4B4-40AD-A893-9672E4E2127A}"/>
    <dgm:cxn modelId="{3393EF43-9457-4146-8EF0-8CF61CBCB66E}" srcId="{57A3FC27-D45E-48FB-A698-101307B8D062}" destId="{F4ECE514-3038-46ED-9436-1DF76B7A0A65}" srcOrd="1" destOrd="0" parTransId="{B10FA718-AC82-4206-BACD-AADD84955365}" sibTransId="{0D6CDB90-00E5-4179-AF93-3377568EAE67}"/>
    <dgm:cxn modelId="{A01215F8-4B11-F146-A2C7-B11C6982FBD6}" type="presOf" srcId="{A5FB6449-A7C7-4E86-8CA0-AB712944C849}" destId="{6D2188CA-C745-4BB6-AE9B-75B4B84E501B}" srcOrd="0" destOrd="0" presId="urn:microsoft.com/office/officeart/2005/8/layout/hierarchy3"/>
    <dgm:cxn modelId="{3CFFEC39-B8B8-B245-989F-8D27E47E1907}" type="presOf" srcId="{29775706-50CB-4E14-BE49-31F0CA94F3BE}" destId="{8A097A5C-383A-4E62-9663-9CD583DC1E75}" srcOrd="0" destOrd="0" presId="urn:microsoft.com/office/officeart/2005/8/layout/hierarchy3"/>
    <dgm:cxn modelId="{DDA007C1-7842-402F-B987-D81F1EB70C13}" srcId="{57A3FC27-D45E-48FB-A698-101307B8D062}" destId="{6CEFCC9F-A2E2-4BF5-9EF8-E591024D3740}" srcOrd="2" destOrd="0" parTransId="{7C31001E-109B-4BCF-8CD7-0D1F83C3690F}" sibTransId="{0ABA98FE-2D17-4ACA-A120-3EEFFBD9671A}"/>
    <dgm:cxn modelId="{E8533423-E9CD-ED47-BF71-EF1ACD61BEDB}" type="presOf" srcId="{52DE7162-F4A4-4898-AC33-71DD09248FFB}" destId="{02EFE951-5DE2-495E-AE0D-D02DF56EA158}" srcOrd="0" destOrd="0" presId="urn:microsoft.com/office/officeart/2005/8/layout/hierarchy3"/>
    <dgm:cxn modelId="{FAF712BE-CEF4-416F-BD97-A1B5B2044527}" srcId="{DAB4DD3A-E31D-4A9C-A452-4685B6F7A31D}" destId="{29775706-50CB-4E14-BE49-31F0CA94F3BE}" srcOrd="1" destOrd="0" parTransId="{A2AD9DD1-BFEC-4273-8761-10BEF467D588}" sibTransId="{EF2B1B5A-C6B7-4D31-AEE8-88C1A27CC230}"/>
    <dgm:cxn modelId="{43D762EA-8EE2-41B9-AE45-C1CA4170794D}" srcId="{DAB4DD3A-E31D-4A9C-A452-4685B6F7A31D}" destId="{A5FB6449-A7C7-4E86-8CA0-AB712944C849}" srcOrd="2" destOrd="0" parTransId="{98193842-5FCF-41F2-857E-293E4C8E25D3}" sibTransId="{F63435B1-18E2-4C47-B91A-55E943779A5C}"/>
    <dgm:cxn modelId="{F6BD973B-6B2C-664D-A3C3-9DFD37028DB2}" type="presOf" srcId="{F4ECE514-3038-46ED-9436-1DF76B7A0A65}" destId="{CC8A9904-1EAE-4256-B9D1-4DF002C86063}" srcOrd="0" destOrd="0" presId="urn:microsoft.com/office/officeart/2005/8/layout/hierarchy3"/>
    <dgm:cxn modelId="{5B17F29E-249E-EE48-8A73-99D95DF3DDDC}" type="presOf" srcId="{A9760D03-9B05-4CCB-8474-6ECED2B32041}" destId="{D5091771-2AF8-4C1E-8BC0-3B6DC9DD5A55}" srcOrd="0" destOrd="0" presId="urn:microsoft.com/office/officeart/2005/8/layout/hierarchy3"/>
    <dgm:cxn modelId="{45A0EEA1-E361-E744-95C8-C2630F63BD62}" type="presOf" srcId="{2381FD18-5895-4062-BCBB-809A6F2CD8F7}" destId="{7D6338DD-9C03-4C3B-8E00-CB28F8360087}" srcOrd="0" destOrd="0" presId="urn:microsoft.com/office/officeart/2005/8/layout/hierarchy3"/>
    <dgm:cxn modelId="{A059C34C-7DD7-6344-BBF4-70BF64EE1E76}" type="presOf" srcId="{A2AD9DD1-BFEC-4273-8761-10BEF467D588}" destId="{96B7B6AF-CC5D-4DD2-AC9A-F36759E8E895}" srcOrd="0" destOrd="0" presId="urn:microsoft.com/office/officeart/2005/8/layout/hierarchy3"/>
    <dgm:cxn modelId="{4B8EF626-8A9C-4FCC-807A-3E2C48AA268E}" srcId="{57A3FC27-D45E-48FB-A698-101307B8D062}" destId="{52DE7162-F4A4-4898-AC33-71DD09248FFB}" srcOrd="0" destOrd="0" parTransId="{A9760D03-9B05-4CCB-8474-6ECED2B32041}" sibTransId="{C8D5298D-785B-46F4-80EB-7405B9639306}"/>
    <dgm:cxn modelId="{89DA3E72-8942-0243-A969-917B92014D93}" type="presOf" srcId="{57A3FC27-D45E-48FB-A698-101307B8D062}" destId="{1D301C77-C695-4927-BB17-9EA3720EFC83}" srcOrd="0" destOrd="0" presId="urn:microsoft.com/office/officeart/2005/8/layout/hierarchy3"/>
    <dgm:cxn modelId="{8BBF9A53-FE76-E44C-89DA-75C7F9F6BF8A}" type="presOf" srcId="{BE58173A-0A2B-4B91-893F-D8E0594777D4}" destId="{83508259-B7F2-4159-9B58-377186D9F2A1}" srcOrd="0" destOrd="0" presId="urn:microsoft.com/office/officeart/2005/8/layout/hierarchy3"/>
    <dgm:cxn modelId="{110F2407-F8E0-4C4B-BDCE-B0AF8968291C}" type="presOf" srcId="{A516BA17-EDE8-4575-BAE7-3A9B4C3293EB}" destId="{313B5F3A-8AEB-455B-8AE3-9C55660574C8}" srcOrd="0" destOrd="0" presId="urn:microsoft.com/office/officeart/2005/8/layout/hierarchy3"/>
    <dgm:cxn modelId="{B3FA47C7-16FD-4E40-B009-223F2280F53B}" type="presOf" srcId="{DAB4DD3A-E31D-4A9C-A452-4685B6F7A31D}" destId="{542264DB-CD33-4667-8367-3A571CEA212B}" srcOrd="0" destOrd="0" presId="urn:microsoft.com/office/officeart/2005/8/layout/hierarchy3"/>
    <dgm:cxn modelId="{6D01A168-AC56-4646-A2CD-40472BAC8974}" type="presOf" srcId="{C1AEDAC4-FA9A-4807-B13E-7317C6032768}" destId="{80C02D78-1118-49FB-A985-71E3CCB8F421}" srcOrd="0" destOrd="0" presId="urn:microsoft.com/office/officeart/2005/8/layout/hierarchy3"/>
    <dgm:cxn modelId="{51069E16-C8E2-B744-B8DA-5F1C3CB1B843}" type="presOf" srcId="{F3A9A4A7-B2F4-4865-9A36-A1D5AEB7EF8C}" destId="{A8548034-1505-425A-B106-B2C5CBD41B93}" srcOrd="1" destOrd="0" presId="urn:microsoft.com/office/officeart/2005/8/layout/hierarchy3"/>
    <dgm:cxn modelId="{D5C223AE-D4A9-F44F-80D0-877BD2B12035}" type="presOf" srcId="{7693A65C-67B3-4EC7-95F7-8C8A8AC6063E}" destId="{0B7AE125-F91F-4A54-BDDA-31BEA166EA05}" srcOrd="0" destOrd="0" presId="urn:microsoft.com/office/officeart/2005/8/layout/hierarchy3"/>
    <dgm:cxn modelId="{E06D0317-0378-6F43-ACFA-BD98684CA902}" type="presOf" srcId="{B218940E-CE94-4409-A9B0-755B4CF26143}" destId="{CC38DD3B-B20D-4128-ABED-00C7A7ED7286}" srcOrd="0" destOrd="0" presId="urn:microsoft.com/office/officeart/2005/8/layout/hierarchy3"/>
    <dgm:cxn modelId="{31079D6B-EB28-554D-8A93-1A4819F621E5}" type="presOf" srcId="{7C31001E-109B-4BCF-8CD7-0D1F83C3690F}" destId="{221BD322-92EB-41A1-8B50-BAA6911E4961}" srcOrd="0" destOrd="0" presId="urn:microsoft.com/office/officeart/2005/8/layout/hierarchy3"/>
    <dgm:cxn modelId="{A078FC90-E246-4E4F-A9BE-3703FECA3763}" type="presOf" srcId="{98193842-5FCF-41F2-857E-293E4C8E25D3}" destId="{FF70EA67-A7AE-4CB2-B461-69CDE5C83018}" srcOrd="0" destOrd="0" presId="urn:microsoft.com/office/officeart/2005/8/layout/hierarchy3"/>
    <dgm:cxn modelId="{402AE003-60A7-48D3-9325-3EBC2AE70D54}" srcId="{AC438DDA-28D1-4343-9CDF-585ECAE417B8}" destId="{DAB4DD3A-E31D-4A9C-A452-4685B6F7A31D}" srcOrd="1" destOrd="0" parTransId="{1F79B90F-C81B-4FA4-AA2A-5E6CB90D00ED}" sibTransId="{3C5297E8-B9F7-409A-8458-A5D7E4245A64}"/>
    <dgm:cxn modelId="{FE3D4333-6574-477C-AF62-27541DF7C3A2}" srcId="{F3A9A4A7-B2F4-4865-9A36-A1D5AEB7EF8C}" destId="{B218940E-CE94-4409-A9B0-755B4CF26143}" srcOrd="0" destOrd="0" parTransId="{A516BA17-EDE8-4575-BAE7-3A9B4C3293EB}" sibTransId="{40A2EF38-F0CB-439A-BB81-38F31686A8C3}"/>
    <dgm:cxn modelId="{A1270FB1-16CC-4742-B174-39334598E62F}" srcId="{DAB4DD3A-E31D-4A9C-A452-4685B6F7A31D}" destId="{507FC7ED-D8C6-4B05-85A6-BA99F1109AD6}" srcOrd="0" destOrd="0" parTransId="{2381FD18-5895-4062-BCBB-809A6F2CD8F7}" sibTransId="{EB35FDF4-01A1-45D3-A0CA-F8F32C370115}"/>
    <dgm:cxn modelId="{65FE6D2A-2E29-8547-8D5A-1B4C44B90E1B}" type="presOf" srcId="{6CEFCC9F-A2E2-4BF5-9EF8-E591024D3740}" destId="{EF0956EA-A727-49F6-A55B-CCB63C921E81}" srcOrd="0" destOrd="0" presId="urn:microsoft.com/office/officeart/2005/8/layout/hierarchy3"/>
    <dgm:cxn modelId="{F670C0AA-ACD7-0B4E-8C3F-5240BB07D75E}" type="presOf" srcId="{B10FA718-AC82-4206-BACD-AADD84955365}" destId="{3C9DF66C-EE96-4669-A2EF-69D4BB1DAFBC}" srcOrd="0" destOrd="0" presId="urn:microsoft.com/office/officeart/2005/8/layout/hierarchy3"/>
    <dgm:cxn modelId="{8966EA23-45A8-2540-8F9E-F32A6BF5830E}" type="presOf" srcId="{05E75D4F-54CD-4D6E-A9DC-DDE770AF1CA4}" destId="{6C07DF81-4768-4AE7-9DE2-3661A7558BB7}" srcOrd="0" destOrd="0" presId="urn:microsoft.com/office/officeart/2005/8/layout/hierarchy3"/>
    <dgm:cxn modelId="{E4126DC7-BDB2-F546-9E33-95E9C9F77962}" type="presOf" srcId="{F3A9A4A7-B2F4-4865-9A36-A1D5AEB7EF8C}" destId="{EA09721C-0960-4D75-AB72-AD017BCA8C44}" srcOrd="0" destOrd="0" presId="urn:microsoft.com/office/officeart/2005/8/layout/hierarchy3"/>
    <dgm:cxn modelId="{C092CE4B-C821-4119-BFA5-09FC3408C345}" srcId="{AC438DDA-28D1-4343-9CDF-585ECAE417B8}" destId="{F3A9A4A7-B2F4-4865-9A36-A1D5AEB7EF8C}" srcOrd="0" destOrd="0" parTransId="{5A25DEA4-4752-4ACC-8D72-9D493A0C0B4D}" sibTransId="{155BAE4A-1D0C-442F-9C77-F6F438B1745C}"/>
    <dgm:cxn modelId="{8E692BD2-69EF-C04B-A69B-44EF04F4B1E8}" type="presOf" srcId="{DAB4DD3A-E31D-4A9C-A452-4685B6F7A31D}" destId="{65EF9D11-C0DA-460A-8956-2B7BDB59DE16}" srcOrd="1" destOrd="0" presId="urn:microsoft.com/office/officeart/2005/8/layout/hierarchy3"/>
    <dgm:cxn modelId="{F9139C2E-2D6B-2F40-A7A0-4954C81CE590}" type="presOf" srcId="{AC438DDA-28D1-4343-9CDF-585ECAE417B8}" destId="{AD882359-854F-49AC-8865-5DBAB63C2C77}" srcOrd="0" destOrd="0" presId="urn:microsoft.com/office/officeart/2005/8/layout/hierarchy3"/>
    <dgm:cxn modelId="{D98239C9-7575-C644-97E3-AD4D60881E07}" type="presOf" srcId="{57A3FC27-D45E-48FB-A698-101307B8D062}" destId="{901565DB-EFDA-40FC-9CF5-463ABE59F858}" srcOrd="1" destOrd="0" presId="urn:microsoft.com/office/officeart/2005/8/layout/hierarchy3"/>
    <dgm:cxn modelId="{B3F255B6-B056-3745-AEF2-F5EE76D60487}" type="presOf" srcId="{507FC7ED-D8C6-4B05-85A6-BA99F1109AD6}" destId="{C1064B80-4331-43C0-A44F-95651DC12C09}" srcOrd="0" destOrd="0" presId="urn:microsoft.com/office/officeart/2005/8/layout/hierarchy3"/>
    <dgm:cxn modelId="{3D0D493C-9C82-4105-814B-FE5937B53C77}" srcId="{F3A9A4A7-B2F4-4865-9A36-A1D5AEB7EF8C}" destId="{C1AEDAC4-FA9A-4807-B13E-7317C6032768}" srcOrd="2" destOrd="0" parTransId="{BE58173A-0A2B-4B91-893F-D8E0594777D4}" sibTransId="{E8417BC8-2C2E-4AF9-9641-DF19F9DC654C}"/>
    <dgm:cxn modelId="{25380F9D-A666-43E5-B260-2E088FE1B866}" srcId="{F3A9A4A7-B2F4-4865-9A36-A1D5AEB7EF8C}" destId="{7693A65C-67B3-4EC7-95F7-8C8A8AC6063E}" srcOrd="1" destOrd="0" parTransId="{05E75D4F-54CD-4D6E-A9DC-DDE770AF1CA4}" sibTransId="{24209875-4E16-4F0A-97EC-DD4BC8647429}"/>
    <dgm:cxn modelId="{DE41D95B-A4BE-554C-AE93-A69BCEA7E055}" type="presParOf" srcId="{AD882359-854F-49AC-8865-5DBAB63C2C77}" destId="{FD2D5165-9925-4C31-85A7-7F1F866C9F06}" srcOrd="0" destOrd="0" presId="urn:microsoft.com/office/officeart/2005/8/layout/hierarchy3"/>
    <dgm:cxn modelId="{AB1708F3-515F-8B45-9EC2-C8BAB339421E}" type="presParOf" srcId="{FD2D5165-9925-4C31-85A7-7F1F866C9F06}" destId="{596A9217-4689-4797-A3EF-2876A7856776}" srcOrd="0" destOrd="0" presId="urn:microsoft.com/office/officeart/2005/8/layout/hierarchy3"/>
    <dgm:cxn modelId="{483945D3-9398-544F-BBE6-2FEABFE89A78}" type="presParOf" srcId="{596A9217-4689-4797-A3EF-2876A7856776}" destId="{EA09721C-0960-4D75-AB72-AD017BCA8C44}" srcOrd="0" destOrd="0" presId="urn:microsoft.com/office/officeart/2005/8/layout/hierarchy3"/>
    <dgm:cxn modelId="{ADFFE0B6-D984-2B40-8B8E-88A1CAF792D8}" type="presParOf" srcId="{596A9217-4689-4797-A3EF-2876A7856776}" destId="{A8548034-1505-425A-B106-B2C5CBD41B93}" srcOrd="1" destOrd="0" presId="urn:microsoft.com/office/officeart/2005/8/layout/hierarchy3"/>
    <dgm:cxn modelId="{59B6CBFA-A5A1-B34C-B3FB-8B32A8CAAF58}" type="presParOf" srcId="{FD2D5165-9925-4C31-85A7-7F1F866C9F06}" destId="{695E60FF-EC96-4F8C-A23E-6659EAADB30F}" srcOrd="1" destOrd="0" presId="urn:microsoft.com/office/officeart/2005/8/layout/hierarchy3"/>
    <dgm:cxn modelId="{D2954CD6-95CC-BD45-955F-F05D106BD7F7}" type="presParOf" srcId="{695E60FF-EC96-4F8C-A23E-6659EAADB30F}" destId="{313B5F3A-8AEB-455B-8AE3-9C55660574C8}" srcOrd="0" destOrd="0" presId="urn:microsoft.com/office/officeart/2005/8/layout/hierarchy3"/>
    <dgm:cxn modelId="{EC3B2051-7E93-AE43-BC6F-7D63D3CCC68C}" type="presParOf" srcId="{695E60FF-EC96-4F8C-A23E-6659EAADB30F}" destId="{CC38DD3B-B20D-4128-ABED-00C7A7ED7286}" srcOrd="1" destOrd="0" presId="urn:microsoft.com/office/officeart/2005/8/layout/hierarchy3"/>
    <dgm:cxn modelId="{B1B1318C-8754-A448-9464-2AA536444902}" type="presParOf" srcId="{695E60FF-EC96-4F8C-A23E-6659EAADB30F}" destId="{6C07DF81-4768-4AE7-9DE2-3661A7558BB7}" srcOrd="2" destOrd="0" presId="urn:microsoft.com/office/officeart/2005/8/layout/hierarchy3"/>
    <dgm:cxn modelId="{3714472F-A8FD-DA43-897C-4F37840D5DB8}" type="presParOf" srcId="{695E60FF-EC96-4F8C-A23E-6659EAADB30F}" destId="{0B7AE125-F91F-4A54-BDDA-31BEA166EA05}" srcOrd="3" destOrd="0" presId="urn:microsoft.com/office/officeart/2005/8/layout/hierarchy3"/>
    <dgm:cxn modelId="{F3A0B532-4792-E348-AB13-CBF236B18718}" type="presParOf" srcId="{695E60FF-EC96-4F8C-A23E-6659EAADB30F}" destId="{83508259-B7F2-4159-9B58-377186D9F2A1}" srcOrd="4" destOrd="0" presId="urn:microsoft.com/office/officeart/2005/8/layout/hierarchy3"/>
    <dgm:cxn modelId="{FDCBF211-FF8C-2943-AA30-1FA5C98A3934}" type="presParOf" srcId="{695E60FF-EC96-4F8C-A23E-6659EAADB30F}" destId="{80C02D78-1118-49FB-A985-71E3CCB8F421}" srcOrd="5" destOrd="0" presId="urn:microsoft.com/office/officeart/2005/8/layout/hierarchy3"/>
    <dgm:cxn modelId="{7B5410D4-C943-7348-9B7B-D39E3A1CCE0F}" type="presParOf" srcId="{AD882359-854F-49AC-8865-5DBAB63C2C77}" destId="{2B7EA363-00C5-4C84-94D8-B1FB2BB44CC9}" srcOrd="1" destOrd="0" presId="urn:microsoft.com/office/officeart/2005/8/layout/hierarchy3"/>
    <dgm:cxn modelId="{CC46F232-171F-C646-A8AD-09786FB9CB56}" type="presParOf" srcId="{2B7EA363-00C5-4C84-94D8-B1FB2BB44CC9}" destId="{617596AF-BD07-40E9-B955-C065455CD1CF}" srcOrd="0" destOrd="0" presId="urn:microsoft.com/office/officeart/2005/8/layout/hierarchy3"/>
    <dgm:cxn modelId="{58F0461A-B7BD-1E45-9149-2B0EBEA0EC4B}" type="presParOf" srcId="{617596AF-BD07-40E9-B955-C065455CD1CF}" destId="{542264DB-CD33-4667-8367-3A571CEA212B}" srcOrd="0" destOrd="0" presId="urn:microsoft.com/office/officeart/2005/8/layout/hierarchy3"/>
    <dgm:cxn modelId="{7351CCD0-60EF-6841-9EB3-2F8780BAA974}" type="presParOf" srcId="{617596AF-BD07-40E9-B955-C065455CD1CF}" destId="{65EF9D11-C0DA-460A-8956-2B7BDB59DE16}" srcOrd="1" destOrd="0" presId="urn:microsoft.com/office/officeart/2005/8/layout/hierarchy3"/>
    <dgm:cxn modelId="{0C2C1A9A-BD1B-4E4C-917E-3A855B0E93E3}" type="presParOf" srcId="{2B7EA363-00C5-4C84-94D8-B1FB2BB44CC9}" destId="{CA98D178-AF9B-4832-BD5C-157CA79C6904}" srcOrd="1" destOrd="0" presId="urn:microsoft.com/office/officeart/2005/8/layout/hierarchy3"/>
    <dgm:cxn modelId="{CB65F185-FD6F-BE43-BCC6-29C01089AD4E}" type="presParOf" srcId="{CA98D178-AF9B-4832-BD5C-157CA79C6904}" destId="{7D6338DD-9C03-4C3B-8E00-CB28F8360087}" srcOrd="0" destOrd="0" presId="urn:microsoft.com/office/officeart/2005/8/layout/hierarchy3"/>
    <dgm:cxn modelId="{E604773C-D9E4-874D-BAC9-948E684181C9}" type="presParOf" srcId="{CA98D178-AF9B-4832-BD5C-157CA79C6904}" destId="{C1064B80-4331-43C0-A44F-95651DC12C09}" srcOrd="1" destOrd="0" presId="urn:microsoft.com/office/officeart/2005/8/layout/hierarchy3"/>
    <dgm:cxn modelId="{1B08C756-26EC-B344-830C-91ABD1BEA085}" type="presParOf" srcId="{CA98D178-AF9B-4832-BD5C-157CA79C6904}" destId="{96B7B6AF-CC5D-4DD2-AC9A-F36759E8E895}" srcOrd="2" destOrd="0" presId="urn:microsoft.com/office/officeart/2005/8/layout/hierarchy3"/>
    <dgm:cxn modelId="{EFB91163-2CD6-DD43-B654-FEB2EB8FE604}" type="presParOf" srcId="{CA98D178-AF9B-4832-BD5C-157CA79C6904}" destId="{8A097A5C-383A-4E62-9663-9CD583DC1E75}" srcOrd="3" destOrd="0" presId="urn:microsoft.com/office/officeart/2005/8/layout/hierarchy3"/>
    <dgm:cxn modelId="{8D5C446C-961F-A748-8764-F65356C81989}" type="presParOf" srcId="{CA98D178-AF9B-4832-BD5C-157CA79C6904}" destId="{FF70EA67-A7AE-4CB2-B461-69CDE5C83018}" srcOrd="4" destOrd="0" presId="urn:microsoft.com/office/officeart/2005/8/layout/hierarchy3"/>
    <dgm:cxn modelId="{B829BEDF-E61B-304B-82CD-E3C171A809F0}" type="presParOf" srcId="{CA98D178-AF9B-4832-BD5C-157CA79C6904}" destId="{6D2188CA-C745-4BB6-AE9B-75B4B84E501B}" srcOrd="5" destOrd="0" presId="urn:microsoft.com/office/officeart/2005/8/layout/hierarchy3"/>
    <dgm:cxn modelId="{7B140CFA-3EEB-F34B-AC2D-AA2BE42F96E8}" type="presParOf" srcId="{AD882359-854F-49AC-8865-5DBAB63C2C77}" destId="{4CA72FBC-71D7-415C-9AEA-C8998C3F8AB1}" srcOrd="2" destOrd="0" presId="urn:microsoft.com/office/officeart/2005/8/layout/hierarchy3"/>
    <dgm:cxn modelId="{C786182F-144B-DF43-95A8-BFC8C0FC3FC0}" type="presParOf" srcId="{4CA72FBC-71D7-415C-9AEA-C8998C3F8AB1}" destId="{70CDFA26-74E6-42DE-BBAC-EF516F7CA42B}" srcOrd="0" destOrd="0" presId="urn:microsoft.com/office/officeart/2005/8/layout/hierarchy3"/>
    <dgm:cxn modelId="{EDC50C71-D544-5947-A55D-1585F506BCB5}" type="presParOf" srcId="{70CDFA26-74E6-42DE-BBAC-EF516F7CA42B}" destId="{1D301C77-C695-4927-BB17-9EA3720EFC83}" srcOrd="0" destOrd="0" presId="urn:microsoft.com/office/officeart/2005/8/layout/hierarchy3"/>
    <dgm:cxn modelId="{8D24B4A6-A141-2C4A-81F6-DFE7B8E2432A}" type="presParOf" srcId="{70CDFA26-74E6-42DE-BBAC-EF516F7CA42B}" destId="{901565DB-EFDA-40FC-9CF5-463ABE59F858}" srcOrd="1" destOrd="0" presId="urn:microsoft.com/office/officeart/2005/8/layout/hierarchy3"/>
    <dgm:cxn modelId="{02ABE732-4D60-1741-B150-8922D348BDE3}" type="presParOf" srcId="{4CA72FBC-71D7-415C-9AEA-C8998C3F8AB1}" destId="{DF8ACCE8-D3CF-4BD4-B498-2291DB81B669}" srcOrd="1" destOrd="0" presId="urn:microsoft.com/office/officeart/2005/8/layout/hierarchy3"/>
    <dgm:cxn modelId="{5BA974A4-8CE6-EF40-B2AA-6F61443F9C8C}" type="presParOf" srcId="{DF8ACCE8-D3CF-4BD4-B498-2291DB81B669}" destId="{D5091771-2AF8-4C1E-8BC0-3B6DC9DD5A55}" srcOrd="0" destOrd="0" presId="urn:microsoft.com/office/officeart/2005/8/layout/hierarchy3"/>
    <dgm:cxn modelId="{5743058A-88B9-5F4E-9FDB-695C20C82740}" type="presParOf" srcId="{DF8ACCE8-D3CF-4BD4-B498-2291DB81B669}" destId="{02EFE951-5DE2-495E-AE0D-D02DF56EA158}" srcOrd="1" destOrd="0" presId="urn:microsoft.com/office/officeart/2005/8/layout/hierarchy3"/>
    <dgm:cxn modelId="{15E74A14-8761-7E47-ABD7-374988846FC3}" type="presParOf" srcId="{DF8ACCE8-D3CF-4BD4-B498-2291DB81B669}" destId="{3C9DF66C-EE96-4669-A2EF-69D4BB1DAFBC}" srcOrd="2" destOrd="0" presId="urn:microsoft.com/office/officeart/2005/8/layout/hierarchy3"/>
    <dgm:cxn modelId="{D57AC85E-D62A-7E48-ACF1-A83AD755FB9F}" type="presParOf" srcId="{DF8ACCE8-D3CF-4BD4-B498-2291DB81B669}" destId="{CC8A9904-1EAE-4256-B9D1-4DF002C86063}" srcOrd="3" destOrd="0" presId="urn:microsoft.com/office/officeart/2005/8/layout/hierarchy3"/>
    <dgm:cxn modelId="{BB205E1B-4CD8-AB4A-A720-E710BA67A0FA}" type="presParOf" srcId="{DF8ACCE8-D3CF-4BD4-B498-2291DB81B669}" destId="{221BD322-92EB-41A1-8B50-BAA6911E4961}" srcOrd="4" destOrd="0" presId="urn:microsoft.com/office/officeart/2005/8/layout/hierarchy3"/>
    <dgm:cxn modelId="{5938AA00-82B5-784C-A503-60283C6CCFFF}" type="presParOf" srcId="{DF8ACCE8-D3CF-4BD4-B498-2291DB81B669}" destId="{EF0956EA-A727-49F6-A55B-CCB63C921E8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38DDA-28D1-4343-9CDF-585ECAE417B8}" type="doc">
      <dgm:prSet loTypeId="urn:microsoft.com/office/officeart/2005/8/layout/hierarchy3" loCatId="hierarchy" qsTypeId="urn:microsoft.com/office/officeart/2005/8/quickstyle/3d1" qsCatId="3D" csTypeId="urn:microsoft.com/office/officeart/2005/8/colors/accent1_2#5" csCatId="accent1" phldr="1"/>
      <dgm:spPr/>
      <dgm:t>
        <a:bodyPr/>
        <a:lstStyle/>
        <a:p>
          <a:endParaRPr lang="en-US"/>
        </a:p>
      </dgm:t>
    </dgm:pt>
    <dgm:pt modelId="{F3A9A4A7-B2F4-4865-9A36-A1D5AEB7EF8C}">
      <dgm:prSet phldrT="[Text]"/>
      <dgm:spPr/>
      <dgm:t>
        <a:bodyPr/>
        <a:lstStyle/>
        <a:p>
          <a:r>
            <a:rPr lang="en-US" dirty="0" smtClean="0"/>
            <a:t>Hospitals</a:t>
          </a:r>
        </a:p>
        <a:p>
          <a:r>
            <a:rPr lang="en-US" dirty="0" smtClean="0"/>
            <a:t>IP/Epidem.</a:t>
          </a:r>
          <a:endParaRPr lang="en-US" dirty="0"/>
        </a:p>
      </dgm:t>
    </dgm:pt>
    <dgm:pt modelId="{5A25DEA4-4752-4ACC-8D72-9D493A0C0B4D}" type="parTrans" cxnId="{C092CE4B-C821-4119-BFA5-09FC3408C345}">
      <dgm:prSet/>
      <dgm:spPr/>
      <dgm:t>
        <a:bodyPr/>
        <a:lstStyle/>
        <a:p>
          <a:endParaRPr lang="en-US"/>
        </a:p>
      </dgm:t>
    </dgm:pt>
    <dgm:pt modelId="{155BAE4A-1D0C-442F-9C77-F6F438B1745C}" type="sibTrans" cxnId="{C092CE4B-C821-4119-BFA5-09FC3408C345}">
      <dgm:prSet/>
      <dgm:spPr/>
      <dgm:t>
        <a:bodyPr/>
        <a:lstStyle/>
        <a:p>
          <a:endParaRPr lang="en-US"/>
        </a:p>
      </dgm:t>
    </dgm:pt>
    <dgm:pt modelId="{B218940E-CE94-4409-A9B0-755B4CF26143}">
      <dgm:prSet phldrT="[Text]"/>
      <dgm:spPr/>
      <dgm:t>
        <a:bodyPr/>
        <a:lstStyle/>
        <a:p>
          <a:r>
            <a:rPr lang="en-US" dirty="0" smtClean="0"/>
            <a:t>Data Reporting</a:t>
          </a:r>
          <a:endParaRPr lang="en-US" dirty="0"/>
        </a:p>
      </dgm:t>
    </dgm:pt>
    <dgm:pt modelId="{A516BA17-EDE8-4575-BAE7-3A9B4C3293EB}" type="parTrans" cxnId="{FE3D4333-6574-477C-AF62-27541DF7C3A2}">
      <dgm:prSet/>
      <dgm:spPr/>
      <dgm:t>
        <a:bodyPr/>
        <a:lstStyle/>
        <a:p>
          <a:endParaRPr lang="en-US"/>
        </a:p>
      </dgm:t>
    </dgm:pt>
    <dgm:pt modelId="{40A2EF38-F0CB-439A-BB81-38F31686A8C3}" type="sibTrans" cxnId="{FE3D4333-6574-477C-AF62-27541DF7C3A2}">
      <dgm:prSet/>
      <dgm:spPr/>
      <dgm:t>
        <a:bodyPr/>
        <a:lstStyle/>
        <a:p>
          <a:endParaRPr lang="en-US"/>
        </a:p>
      </dgm:t>
    </dgm:pt>
    <dgm:pt modelId="{7693A65C-67B3-4EC7-95F7-8C8A8AC6063E}">
      <dgm:prSet phldrT="[Text]"/>
      <dgm:spPr/>
      <dgm:t>
        <a:bodyPr/>
        <a:lstStyle/>
        <a:p>
          <a:r>
            <a:rPr lang="en-US" dirty="0" smtClean="0"/>
            <a:t>Training</a:t>
          </a:r>
          <a:endParaRPr lang="en-US" dirty="0"/>
        </a:p>
      </dgm:t>
    </dgm:pt>
    <dgm:pt modelId="{05E75D4F-54CD-4D6E-A9DC-DDE770AF1CA4}" type="parTrans" cxnId="{25380F9D-A666-43E5-B260-2E088FE1B866}">
      <dgm:prSet/>
      <dgm:spPr/>
      <dgm:t>
        <a:bodyPr/>
        <a:lstStyle/>
        <a:p>
          <a:endParaRPr lang="en-US"/>
        </a:p>
      </dgm:t>
    </dgm:pt>
    <dgm:pt modelId="{24209875-4E16-4F0A-97EC-DD4BC8647429}" type="sibTrans" cxnId="{25380F9D-A666-43E5-B260-2E088FE1B866}">
      <dgm:prSet/>
      <dgm:spPr/>
      <dgm:t>
        <a:bodyPr/>
        <a:lstStyle/>
        <a:p>
          <a:endParaRPr lang="en-US"/>
        </a:p>
      </dgm:t>
    </dgm:pt>
    <dgm:pt modelId="{DAB4DD3A-E31D-4A9C-A452-4685B6F7A31D}">
      <dgm:prSet phldrT="[Text]"/>
      <dgm:spPr>
        <a:solidFill>
          <a:schemeClr val="accent5">
            <a:lumMod val="75000"/>
          </a:schemeClr>
        </a:solidFill>
      </dgm:spPr>
      <dgm:t>
        <a:bodyPr/>
        <a:lstStyle/>
        <a:p>
          <a:r>
            <a:rPr lang="en-US" dirty="0" smtClean="0"/>
            <a:t>State HAI Coordinators</a:t>
          </a:r>
          <a:endParaRPr lang="en-US" dirty="0"/>
        </a:p>
      </dgm:t>
    </dgm:pt>
    <dgm:pt modelId="{1F79B90F-C81B-4FA4-AA2A-5E6CB90D00ED}" type="parTrans" cxnId="{402AE003-60A7-48D3-9325-3EBC2AE70D54}">
      <dgm:prSet/>
      <dgm:spPr/>
      <dgm:t>
        <a:bodyPr/>
        <a:lstStyle/>
        <a:p>
          <a:endParaRPr lang="en-US"/>
        </a:p>
      </dgm:t>
    </dgm:pt>
    <dgm:pt modelId="{3C5297E8-B9F7-409A-8458-A5D7E4245A64}" type="sibTrans" cxnId="{402AE003-60A7-48D3-9325-3EBC2AE70D54}">
      <dgm:prSet/>
      <dgm:spPr/>
      <dgm:t>
        <a:bodyPr/>
        <a:lstStyle/>
        <a:p>
          <a:endParaRPr lang="en-US"/>
        </a:p>
      </dgm:t>
    </dgm:pt>
    <dgm:pt modelId="{29775706-50CB-4E14-BE49-31F0CA94F3BE}">
      <dgm:prSet phldrT="[Text]"/>
      <dgm:spPr>
        <a:solidFill>
          <a:schemeClr val="accent5">
            <a:lumMod val="40000"/>
            <a:lumOff val="60000"/>
            <a:alpha val="90000"/>
          </a:schemeClr>
        </a:solidFill>
      </dgm:spPr>
      <dgm:t>
        <a:bodyPr/>
        <a:lstStyle/>
        <a:p>
          <a:r>
            <a:rPr lang="en-US" dirty="0" smtClean="0"/>
            <a:t>Reports</a:t>
          </a:r>
          <a:endParaRPr lang="en-US" dirty="0"/>
        </a:p>
      </dgm:t>
    </dgm:pt>
    <dgm:pt modelId="{A2AD9DD1-BFEC-4273-8761-10BEF467D588}" type="parTrans" cxnId="{FAF712BE-CEF4-416F-BD97-A1B5B2044527}">
      <dgm:prSet/>
      <dgm:spPr/>
      <dgm:t>
        <a:bodyPr/>
        <a:lstStyle/>
        <a:p>
          <a:endParaRPr lang="en-US"/>
        </a:p>
      </dgm:t>
    </dgm:pt>
    <dgm:pt modelId="{EF2B1B5A-C6B7-4D31-AEE8-88C1A27CC230}" type="sibTrans" cxnId="{FAF712BE-CEF4-416F-BD97-A1B5B2044527}">
      <dgm:prSet/>
      <dgm:spPr/>
      <dgm:t>
        <a:bodyPr/>
        <a:lstStyle/>
        <a:p>
          <a:endParaRPr lang="en-US"/>
        </a:p>
      </dgm:t>
    </dgm:pt>
    <dgm:pt modelId="{57A3FC27-D45E-48FB-A698-101307B8D062}">
      <dgm:prSet phldrT="[Text]"/>
      <dgm:spPr/>
      <dgm:t>
        <a:bodyPr/>
        <a:lstStyle/>
        <a:p>
          <a:r>
            <a:rPr lang="en-US" dirty="0" smtClean="0"/>
            <a:t>Consumers</a:t>
          </a:r>
          <a:endParaRPr lang="en-US" dirty="0"/>
        </a:p>
      </dgm:t>
    </dgm:pt>
    <dgm:pt modelId="{C381F854-BD88-40BE-9CFA-A7D322FF0D04}" type="parTrans" cxnId="{F12812CD-1A4E-407A-BC86-22085364B6AB}">
      <dgm:prSet/>
      <dgm:spPr/>
      <dgm:t>
        <a:bodyPr/>
        <a:lstStyle/>
        <a:p>
          <a:endParaRPr lang="en-US"/>
        </a:p>
      </dgm:t>
    </dgm:pt>
    <dgm:pt modelId="{23672C2E-A4B4-40AD-A893-9672E4E2127A}" type="sibTrans" cxnId="{F12812CD-1A4E-407A-BC86-22085364B6AB}">
      <dgm:prSet/>
      <dgm:spPr/>
      <dgm:t>
        <a:bodyPr/>
        <a:lstStyle/>
        <a:p>
          <a:endParaRPr lang="en-US"/>
        </a:p>
      </dgm:t>
    </dgm:pt>
    <dgm:pt modelId="{52DE7162-F4A4-4898-AC33-71DD09248FFB}">
      <dgm:prSet phldrT="[Text]"/>
      <dgm:spPr/>
      <dgm:t>
        <a:bodyPr/>
        <a:lstStyle/>
        <a:p>
          <a:r>
            <a:rPr lang="en-US" dirty="0" smtClean="0"/>
            <a:t>Awareness</a:t>
          </a:r>
          <a:endParaRPr lang="en-US" dirty="0"/>
        </a:p>
      </dgm:t>
    </dgm:pt>
    <dgm:pt modelId="{A9760D03-9B05-4CCB-8474-6ECED2B32041}" type="parTrans" cxnId="{4B8EF626-8A9C-4FCC-807A-3E2C48AA268E}">
      <dgm:prSet/>
      <dgm:spPr/>
      <dgm:t>
        <a:bodyPr/>
        <a:lstStyle/>
        <a:p>
          <a:endParaRPr lang="en-US"/>
        </a:p>
      </dgm:t>
    </dgm:pt>
    <dgm:pt modelId="{C8D5298D-785B-46F4-80EB-7405B9639306}" type="sibTrans" cxnId="{4B8EF626-8A9C-4FCC-807A-3E2C48AA268E}">
      <dgm:prSet/>
      <dgm:spPr/>
      <dgm:t>
        <a:bodyPr/>
        <a:lstStyle/>
        <a:p>
          <a:endParaRPr lang="en-US"/>
        </a:p>
      </dgm:t>
    </dgm:pt>
    <dgm:pt modelId="{F4ECE514-3038-46ED-9436-1DF76B7A0A65}">
      <dgm:prSet phldrT="[Text]"/>
      <dgm:spPr/>
      <dgm:t>
        <a:bodyPr/>
        <a:lstStyle/>
        <a:p>
          <a:r>
            <a:rPr lang="en-US" dirty="0" smtClean="0"/>
            <a:t>Engagement</a:t>
          </a:r>
          <a:endParaRPr lang="en-US" dirty="0"/>
        </a:p>
      </dgm:t>
    </dgm:pt>
    <dgm:pt modelId="{B10FA718-AC82-4206-BACD-AADD84955365}" type="parTrans" cxnId="{3393EF43-9457-4146-8EF0-8CF61CBCB66E}">
      <dgm:prSet/>
      <dgm:spPr/>
      <dgm:t>
        <a:bodyPr/>
        <a:lstStyle/>
        <a:p>
          <a:endParaRPr lang="en-US"/>
        </a:p>
      </dgm:t>
    </dgm:pt>
    <dgm:pt modelId="{0D6CDB90-00E5-4179-AF93-3377568EAE67}" type="sibTrans" cxnId="{3393EF43-9457-4146-8EF0-8CF61CBCB66E}">
      <dgm:prSet/>
      <dgm:spPr/>
      <dgm:t>
        <a:bodyPr/>
        <a:lstStyle/>
        <a:p>
          <a:endParaRPr lang="en-US"/>
        </a:p>
      </dgm:t>
    </dgm:pt>
    <dgm:pt modelId="{6CEFCC9F-A2E2-4BF5-9EF8-E591024D3740}">
      <dgm:prSet phldrT="[Text]"/>
      <dgm:spPr/>
      <dgm:t>
        <a:bodyPr/>
        <a:lstStyle/>
        <a:p>
          <a:r>
            <a:rPr lang="en-US" dirty="0" smtClean="0"/>
            <a:t>Intent</a:t>
          </a:r>
          <a:endParaRPr lang="en-US" dirty="0"/>
        </a:p>
      </dgm:t>
    </dgm:pt>
    <dgm:pt modelId="{7C31001E-109B-4BCF-8CD7-0D1F83C3690F}" type="parTrans" cxnId="{DDA007C1-7842-402F-B987-D81F1EB70C13}">
      <dgm:prSet/>
      <dgm:spPr/>
      <dgm:t>
        <a:bodyPr/>
        <a:lstStyle/>
        <a:p>
          <a:endParaRPr lang="en-US"/>
        </a:p>
      </dgm:t>
    </dgm:pt>
    <dgm:pt modelId="{0ABA98FE-2D17-4ACA-A120-3EEFFBD9671A}" type="sibTrans" cxnId="{DDA007C1-7842-402F-B987-D81F1EB70C13}">
      <dgm:prSet/>
      <dgm:spPr/>
      <dgm:t>
        <a:bodyPr/>
        <a:lstStyle/>
        <a:p>
          <a:endParaRPr lang="en-US"/>
        </a:p>
      </dgm:t>
    </dgm:pt>
    <dgm:pt modelId="{C1AEDAC4-FA9A-4807-B13E-7317C6032768}">
      <dgm:prSet phldrT="[Text]"/>
      <dgm:spPr/>
      <dgm:t>
        <a:bodyPr/>
        <a:lstStyle/>
        <a:p>
          <a:r>
            <a:rPr lang="en-US" dirty="0" smtClean="0"/>
            <a:t>Education</a:t>
          </a:r>
          <a:endParaRPr lang="en-US" dirty="0"/>
        </a:p>
      </dgm:t>
    </dgm:pt>
    <dgm:pt modelId="{BE58173A-0A2B-4B91-893F-D8E0594777D4}" type="parTrans" cxnId="{3D0D493C-9C82-4105-814B-FE5937B53C77}">
      <dgm:prSet/>
      <dgm:spPr/>
      <dgm:t>
        <a:bodyPr/>
        <a:lstStyle/>
        <a:p>
          <a:endParaRPr lang="en-US"/>
        </a:p>
      </dgm:t>
    </dgm:pt>
    <dgm:pt modelId="{E8417BC8-2C2E-4AF9-9641-DF19F9DC654C}" type="sibTrans" cxnId="{3D0D493C-9C82-4105-814B-FE5937B53C77}">
      <dgm:prSet/>
      <dgm:spPr/>
      <dgm:t>
        <a:bodyPr/>
        <a:lstStyle/>
        <a:p>
          <a:endParaRPr lang="en-US"/>
        </a:p>
      </dgm:t>
    </dgm:pt>
    <dgm:pt modelId="{507FC7ED-D8C6-4B05-85A6-BA99F1109AD6}">
      <dgm:prSet phldrT="[Text]"/>
      <dgm:spPr>
        <a:solidFill>
          <a:schemeClr val="accent5">
            <a:lumMod val="40000"/>
            <a:lumOff val="60000"/>
            <a:alpha val="90000"/>
          </a:schemeClr>
        </a:solidFill>
      </dgm:spPr>
      <dgm:t>
        <a:bodyPr/>
        <a:lstStyle/>
        <a:p>
          <a:r>
            <a:rPr lang="en-US" dirty="0" smtClean="0"/>
            <a:t>Law</a:t>
          </a:r>
          <a:endParaRPr lang="en-US" dirty="0"/>
        </a:p>
      </dgm:t>
    </dgm:pt>
    <dgm:pt modelId="{2381FD18-5895-4062-BCBB-809A6F2CD8F7}" type="parTrans" cxnId="{A1270FB1-16CC-4742-B174-39334598E62F}">
      <dgm:prSet/>
      <dgm:spPr/>
      <dgm:t>
        <a:bodyPr/>
        <a:lstStyle/>
        <a:p>
          <a:endParaRPr lang="en-US"/>
        </a:p>
      </dgm:t>
    </dgm:pt>
    <dgm:pt modelId="{EB35FDF4-01A1-45D3-A0CA-F8F32C370115}" type="sibTrans" cxnId="{A1270FB1-16CC-4742-B174-39334598E62F}">
      <dgm:prSet/>
      <dgm:spPr/>
      <dgm:t>
        <a:bodyPr/>
        <a:lstStyle/>
        <a:p>
          <a:endParaRPr lang="en-US"/>
        </a:p>
      </dgm:t>
    </dgm:pt>
    <dgm:pt modelId="{A5FB6449-A7C7-4E86-8CA0-AB712944C849}">
      <dgm:prSet phldrT="[Text]"/>
      <dgm:spPr>
        <a:solidFill>
          <a:schemeClr val="accent5">
            <a:lumMod val="40000"/>
            <a:lumOff val="60000"/>
            <a:alpha val="90000"/>
          </a:schemeClr>
        </a:solidFill>
      </dgm:spPr>
      <dgm:t>
        <a:bodyPr/>
        <a:lstStyle/>
        <a:p>
          <a:r>
            <a:rPr lang="en-US" dirty="0" smtClean="0"/>
            <a:t>Awareness Campaigns</a:t>
          </a:r>
          <a:endParaRPr lang="en-US" dirty="0"/>
        </a:p>
      </dgm:t>
    </dgm:pt>
    <dgm:pt modelId="{98193842-5FCF-41F2-857E-293E4C8E25D3}" type="parTrans" cxnId="{43D762EA-8EE2-41B9-AE45-C1CA4170794D}">
      <dgm:prSet/>
      <dgm:spPr/>
      <dgm:t>
        <a:bodyPr/>
        <a:lstStyle/>
        <a:p>
          <a:endParaRPr lang="en-US"/>
        </a:p>
      </dgm:t>
    </dgm:pt>
    <dgm:pt modelId="{F63435B1-18E2-4C47-B91A-55E943779A5C}" type="sibTrans" cxnId="{43D762EA-8EE2-41B9-AE45-C1CA4170794D}">
      <dgm:prSet/>
      <dgm:spPr/>
      <dgm:t>
        <a:bodyPr/>
        <a:lstStyle/>
        <a:p>
          <a:endParaRPr lang="en-US"/>
        </a:p>
      </dgm:t>
    </dgm:pt>
    <dgm:pt modelId="{AD882359-854F-49AC-8865-5DBAB63C2C77}" type="pres">
      <dgm:prSet presAssocID="{AC438DDA-28D1-4343-9CDF-585ECAE417B8}" presName="diagram" presStyleCnt="0">
        <dgm:presLayoutVars>
          <dgm:chPref val="1"/>
          <dgm:dir/>
          <dgm:animOne val="branch"/>
          <dgm:animLvl val="lvl"/>
          <dgm:resizeHandles/>
        </dgm:presLayoutVars>
      </dgm:prSet>
      <dgm:spPr/>
      <dgm:t>
        <a:bodyPr/>
        <a:lstStyle/>
        <a:p>
          <a:endParaRPr lang="en-US"/>
        </a:p>
      </dgm:t>
    </dgm:pt>
    <dgm:pt modelId="{FD2D5165-9925-4C31-85A7-7F1F866C9F06}" type="pres">
      <dgm:prSet presAssocID="{F3A9A4A7-B2F4-4865-9A36-A1D5AEB7EF8C}" presName="root" presStyleCnt="0"/>
      <dgm:spPr/>
      <dgm:t>
        <a:bodyPr/>
        <a:lstStyle/>
        <a:p>
          <a:endParaRPr lang="en-US"/>
        </a:p>
      </dgm:t>
    </dgm:pt>
    <dgm:pt modelId="{596A9217-4689-4797-A3EF-2876A7856776}" type="pres">
      <dgm:prSet presAssocID="{F3A9A4A7-B2F4-4865-9A36-A1D5AEB7EF8C}" presName="rootComposite" presStyleCnt="0"/>
      <dgm:spPr/>
      <dgm:t>
        <a:bodyPr/>
        <a:lstStyle/>
        <a:p>
          <a:endParaRPr lang="en-US"/>
        </a:p>
      </dgm:t>
    </dgm:pt>
    <dgm:pt modelId="{EA09721C-0960-4D75-AB72-AD017BCA8C44}" type="pres">
      <dgm:prSet presAssocID="{F3A9A4A7-B2F4-4865-9A36-A1D5AEB7EF8C}" presName="rootText" presStyleLbl="node1" presStyleIdx="0" presStyleCnt="3"/>
      <dgm:spPr/>
      <dgm:t>
        <a:bodyPr/>
        <a:lstStyle/>
        <a:p>
          <a:endParaRPr lang="en-US"/>
        </a:p>
      </dgm:t>
    </dgm:pt>
    <dgm:pt modelId="{A8548034-1505-425A-B106-B2C5CBD41B93}" type="pres">
      <dgm:prSet presAssocID="{F3A9A4A7-B2F4-4865-9A36-A1D5AEB7EF8C}" presName="rootConnector" presStyleLbl="node1" presStyleIdx="0" presStyleCnt="3"/>
      <dgm:spPr/>
      <dgm:t>
        <a:bodyPr/>
        <a:lstStyle/>
        <a:p>
          <a:endParaRPr lang="en-US"/>
        </a:p>
      </dgm:t>
    </dgm:pt>
    <dgm:pt modelId="{695E60FF-EC96-4F8C-A23E-6659EAADB30F}" type="pres">
      <dgm:prSet presAssocID="{F3A9A4A7-B2F4-4865-9A36-A1D5AEB7EF8C}" presName="childShape" presStyleCnt="0"/>
      <dgm:spPr/>
      <dgm:t>
        <a:bodyPr/>
        <a:lstStyle/>
        <a:p>
          <a:endParaRPr lang="en-US"/>
        </a:p>
      </dgm:t>
    </dgm:pt>
    <dgm:pt modelId="{313B5F3A-8AEB-455B-8AE3-9C55660574C8}" type="pres">
      <dgm:prSet presAssocID="{A516BA17-EDE8-4575-BAE7-3A9B4C3293EB}" presName="Name13" presStyleLbl="parChTrans1D2" presStyleIdx="0" presStyleCnt="9"/>
      <dgm:spPr/>
      <dgm:t>
        <a:bodyPr/>
        <a:lstStyle/>
        <a:p>
          <a:endParaRPr lang="en-US"/>
        </a:p>
      </dgm:t>
    </dgm:pt>
    <dgm:pt modelId="{CC38DD3B-B20D-4128-ABED-00C7A7ED7286}" type="pres">
      <dgm:prSet presAssocID="{B218940E-CE94-4409-A9B0-755B4CF26143}" presName="childText" presStyleLbl="bgAcc1" presStyleIdx="0" presStyleCnt="9">
        <dgm:presLayoutVars>
          <dgm:bulletEnabled val="1"/>
        </dgm:presLayoutVars>
      </dgm:prSet>
      <dgm:spPr/>
      <dgm:t>
        <a:bodyPr/>
        <a:lstStyle/>
        <a:p>
          <a:endParaRPr lang="en-US"/>
        </a:p>
      </dgm:t>
    </dgm:pt>
    <dgm:pt modelId="{6C07DF81-4768-4AE7-9DE2-3661A7558BB7}" type="pres">
      <dgm:prSet presAssocID="{05E75D4F-54CD-4D6E-A9DC-DDE770AF1CA4}" presName="Name13" presStyleLbl="parChTrans1D2" presStyleIdx="1" presStyleCnt="9"/>
      <dgm:spPr/>
      <dgm:t>
        <a:bodyPr/>
        <a:lstStyle/>
        <a:p>
          <a:endParaRPr lang="en-US"/>
        </a:p>
      </dgm:t>
    </dgm:pt>
    <dgm:pt modelId="{0B7AE125-F91F-4A54-BDDA-31BEA166EA05}" type="pres">
      <dgm:prSet presAssocID="{7693A65C-67B3-4EC7-95F7-8C8A8AC6063E}" presName="childText" presStyleLbl="bgAcc1" presStyleIdx="1" presStyleCnt="9">
        <dgm:presLayoutVars>
          <dgm:bulletEnabled val="1"/>
        </dgm:presLayoutVars>
      </dgm:prSet>
      <dgm:spPr/>
      <dgm:t>
        <a:bodyPr/>
        <a:lstStyle/>
        <a:p>
          <a:endParaRPr lang="en-US"/>
        </a:p>
      </dgm:t>
    </dgm:pt>
    <dgm:pt modelId="{83508259-B7F2-4159-9B58-377186D9F2A1}" type="pres">
      <dgm:prSet presAssocID="{BE58173A-0A2B-4B91-893F-D8E0594777D4}" presName="Name13" presStyleLbl="parChTrans1D2" presStyleIdx="2" presStyleCnt="9"/>
      <dgm:spPr/>
      <dgm:t>
        <a:bodyPr/>
        <a:lstStyle/>
        <a:p>
          <a:endParaRPr lang="en-US"/>
        </a:p>
      </dgm:t>
    </dgm:pt>
    <dgm:pt modelId="{80C02D78-1118-49FB-A985-71E3CCB8F421}" type="pres">
      <dgm:prSet presAssocID="{C1AEDAC4-FA9A-4807-B13E-7317C6032768}" presName="childText" presStyleLbl="bgAcc1" presStyleIdx="2" presStyleCnt="9">
        <dgm:presLayoutVars>
          <dgm:bulletEnabled val="1"/>
        </dgm:presLayoutVars>
      </dgm:prSet>
      <dgm:spPr/>
      <dgm:t>
        <a:bodyPr/>
        <a:lstStyle/>
        <a:p>
          <a:endParaRPr lang="en-US"/>
        </a:p>
      </dgm:t>
    </dgm:pt>
    <dgm:pt modelId="{2B7EA363-00C5-4C84-94D8-B1FB2BB44CC9}" type="pres">
      <dgm:prSet presAssocID="{DAB4DD3A-E31D-4A9C-A452-4685B6F7A31D}" presName="root" presStyleCnt="0"/>
      <dgm:spPr/>
      <dgm:t>
        <a:bodyPr/>
        <a:lstStyle/>
        <a:p>
          <a:endParaRPr lang="en-US"/>
        </a:p>
      </dgm:t>
    </dgm:pt>
    <dgm:pt modelId="{617596AF-BD07-40E9-B955-C065455CD1CF}" type="pres">
      <dgm:prSet presAssocID="{DAB4DD3A-E31D-4A9C-A452-4685B6F7A31D}" presName="rootComposite" presStyleCnt="0"/>
      <dgm:spPr/>
      <dgm:t>
        <a:bodyPr/>
        <a:lstStyle/>
        <a:p>
          <a:endParaRPr lang="en-US"/>
        </a:p>
      </dgm:t>
    </dgm:pt>
    <dgm:pt modelId="{542264DB-CD33-4667-8367-3A571CEA212B}" type="pres">
      <dgm:prSet presAssocID="{DAB4DD3A-E31D-4A9C-A452-4685B6F7A31D}" presName="rootText" presStyleLbl="node1" presStyleIdx="1" presStyleCnt="3"/>
      <dgm:spPr/>
      <dgm:t>
        <a:bodyPr/>
        <a:lstStyle/>
        <a:p>
          <a:endParaRPr lang="en-US"/>
        </a:p>
      </dgm:t>
    </dgm:pt>
    <dgm:pt modelId="{65EF9D11-C0DA-460A-8956-2B7BDB59DE16}" type="pres">
      <dgm:prSet presAssocID="{DAB4DD3A-E31D-4A9C-A452-4685B6F7A31D}" presName="rootConnector" presStyleLbl="node1" presStyleIdx="1" presStyleCnt="3"/>
      <dgm:spPr/>
      <dgm:t>
        <a:bodyPr/>
        <a:lstStyle/>
        <a:p>
          <a:endParaRPr lang="en-US"/>
        </a:p>
      </dgm:t>
    </dgm:pt>
    <dgm:pt modelId="{CA98D178-AF9B-4832-BD5C-157CA79C6904}" type="pres">
      <dgm:prSet presAssocID="{DAB4DD3A-E31D-4A9C-A452-4685B6F7A31D}" presName="childShape" presStyleCnt="0"/>
      <dgm:spPr/>
      <dgm:t>
        <a:bodyPr/>
        <a:lstStyle/>
        <a:p>
          <a:endParaRPr lang="en-US"/>
        </a:p>
      </dgm:t>
    </dgm:pt>
    <dgm:pt modelId="{7D6338DD-9C03-4C3B-8E00-CB28F8360087}" type="pres">
      <dgm:prSet presAssocID="{2381FD18-5895-4062-BCBB-809A6F2CD8F7}" presName="Name13" presStyleLbl="parChTrans1D2" presStyleIdx="3" presStyleCnt="9"/>
      <dgm:spPr/>
      <dgm:t>
        <a:bodyPr/>
        <a:lstStyle/>
        <a:p>
          <a:endParaRPr lang="en-US"/>
        </a:p>
      </dgm:t>
    </dgm:pt>
    <dgm:pt modelId="{C1064B80-4331-43C0-A44F-95651DC12C09}" type="pres">
      <dgm:prSet presAssocID="{507FC7ED-D8C6-4B05-85A6-BA99F1109AD6}" presName="childText" presStyleLbl="bgAcc1" presStyleIdx="3" presStyleCnt="9">
        <dgm:presLayoutVars>
          <dgm:bulletEnabled val="1"/>
        </dgm:presLayoutVars>
      </dgm:prSet>
      <dgm:spPr/>
      <dgm:t>
        <a:bodyPr/>
        <a:lstStyle/>
        <a:p>
          <a:endParaRPr lang="en-US"/>
        </a:p>
      </dgm:t>
    </dgm:pt>
    <dgm:pt modelId="{96B7B6AF-CC5D-4DD2-AC9A-F36759E8E895}" type="pres">
      <dgm:prSet presAssocID="{A2AD9DD1-BFEC-4273-8761-10BEF467D588}" presName="Name13" presStyleLbl="parChTrans1D2" presStyleIdx="4" presStyleCnt="9"/>
      <dgm:spPr/>
      <dgm:t>
        <a:bodyPr/>
        <a:lstStyle/>
        <a:p>
          <a:endParaRPr lang="en-US"/>
        </a:p>
      </dgm:t>
    </dgm:pt>
    <dgm:pt modelId="{8A097A5C-383A-4E62-9663-9CD583DC1E75}" type="pres">
      <dgm:prSet presAssocID="{29775706-50CB-4E14-BE49-31F0CA94F3BE}" presName="childText" presStyleLbl="bgAcc1" presStyleIdx="4" presStyleCnt="9">
        <dgm:presLayoutVars>
          <dgm:bulletEnabled val="1"/>
        </dgm:presLayoutVars>
      </dgm:prSet>
      <dgm:spPr/>
      <dgm:t>
        <a:bodyPr/>
        <a:lstStyle/>
        <a:p>
          <a:endParaRPr lang="en-US"/>
        </a:p>
      </dgm:t>
    </dgm:pt>
    <dgm:pt modelId="{FF70EA67-A7AE-4CB2-B461-69CDE5C83018}" type="pres">
      <dgm:prSet presAssocID="{98193842-5FCF-41F2-857E-293E4C8E25D3}" presName="Name13" presStyleLbl="parChTrans1D2" presStyleIdx="5" presStyleCnt="9"/>
      <dgm:spPr/>
      <dgm:t>
        <a:bodyPr/>
        <a:lstStyle/>
        <a:p>
          <a:endParaRPr lang="en-US"/>
        </a:p>
      </dgm:t>
    </dgm:pt>
    <dgm:pt modelId="{6D2188CA-C745-4BB6-AE9B-75B4B84E501B}" type="pres">
      <dgm:prSet presAssocID="{A5FB6449-A7C7-4E86-8CA0-AB712944C849}" presName="childText" presStyleLbl="bgAcc1" presStyleIdx="5" presStyleCnt="9">
        <dgm:presLayoutVars>
          <dgm:bulletEnabled val="1"/>
        </dgm:presLayoutVars>
      </dgm:prSet>
      <dgm:spPr/>
      <dgm:t>
        <a:bodyPr/>
        <a:lstStyle/>
        <a:p>
          <a:endParaRPr lang="en-US"/>
        </a:p>
      </dgm:t>
    </dgm:pt>
    <dgm:pt modelId="{4CA72FBC-71D7-415C-9AEA-C8998C3F8AB1}" type="pres">
      <dgm:prSet presAssocID="{57A3FC27-D45E-48FB-A698-101307B8D062}" presName="root" presStyleCnt="0"/>
      <dgm:spPr/>
      <dgm:t>
        <a:bodyPr/>
        <a:lstStyle/>
        <a:p>
          <a:endParaRPr lang="en-US"/>
        </a:p>
      </dgm:t>
    </dgm:pt>
    <dgm:pt modelId="{70CDFA26-74E6-42DE-BBAC-EF516F7CA42B}" type="pres">
      <dgm:prSet presAssocID="{57A3FC27-D45E-48FB-A698-101307B8D062}" presName="rootComposite" presStyleCnt="0"/>
      <dgm:spPr/>
      <dgm:t>
        <a:bodyPr/>
        <a:lstStyle/>
        <a:p>
          <a:endParaRPr lang="en-US"/>
        </a:p>
      </dgm:t>
    </dgm:pt>
    <dgm:pt modelId="{1D301C77-C695-4927-BB17-9EA3720EFC83}" type="pres">
      <dgm:prSet presAssocID="{57A3FC27-D45E-48FB-A698-101307B8D062}" presName="rootText" presStyleLbl="node1" presStyleIdx="2" presStyleCnt="3"/>
      <dgm:spPr/>
      <dgm:t>
        <a:bodyPr/>
        <a:lstStyle/>
        <a:p>
          <a:endParaRPr lang="en-US"/>
        </a:p>
      </dgm:t>
    </dgm:pt>
    <dgm:pt modelId="{901565DB-EFDA-40FC-9CF5-463ABE59F858}" type="pres">
      <dgm:prSet presAssocID="{57A3FC27-D45E-48FB-A698-101307B8D062}" presName="rootConnector" presStyleLbl="node1" presStyleIdx="2" presStyleCnt="3"/>
      <dgm:spPr/>
      <dgm:t>
        <a:bodyPr/>
        <a:lstStyle/>
        <a:p>
          <a:endParaRPr lang="en-US"/>
        </a:p>
      </dgm:t>
    </dgm:pt>
    <dgm:pt modelId="{DF8ACCE8-D3CF-4BD4-B498-2291DB81B669}" type="pres">
      <dgm:prSet presAssocID="{57A3FC27-D45E-48FB-A698-101307B8D062}" presName="childShape" presStyleCnt="0"/>
      <dgm:spPr/>
      <dgm:t>
        <a:bodyPr/>
        <a:lstStyle/>
        <a:p>
          <a:endParaRPr lang="en-US"/>
        </a:p>
      </dgm:t>
    </dgm:pt>
    <dgm:pt modelId="{D5091771-2AF8-4C1E-8BC0-3B6DC9DD5A55}" type="pres">
      <dgm:prSet presAssocID="{A9760D03-9B05-4CCB-8474-6ECED2B32041}" presName="Name13" presStyleLbl="parChTrans1D2" presStyleIdx="6" presStyleCnt="9"/>
      <dgm:spPr/>
      <dgm:t>
        <a:bodyPr/>
        <a:lstStyle/>
        <a:p>
          <a:endParaRPr lang="en-US"/>
        </a:p>
      </dgm:t>
    </dgm:pt>
    <dgm:pt modelId="{02EFE951-5DE2-495E-AE0D-D02DF56EA158}" type="pres">
      <dgm:prSet presAssocID="{52DE7162-F4A4-4898-AC33-71DD09248FFB}" presName="childText" presStyleLbl="bgAcc1" presStyleIdx="6" presStyleCnt="9">
        <dgm:presLayoutVars>
          <dgm:bulletEnabled val="1"/>
        </dgm:presLayoutVars>
      </dgm:prSet>
      <dgm:spPr/>
      <dgm:t>
        <a:bodyPr/>
        <a:lstStyle/>
        <a:p>
          <a:endParaRPr lang="en-US"/>
        </a:p>
      </dgm:t>
    </dgm:pt>
    <dgm:pt modelId="{3C9DF66C-EE96-4669-A2EF-69D4BB1DAFBC}" type="pres">
      <dgm:prSet presAssocID="{B10FA718-AC82-4206-BACD-AADD84955365}" presName="Name13" presStyleLbl="parChTrans1D2" presStyleIdx="7" presStyleCnt="9"/>
      <dgm:spPr/>
      <dgm:t>
        <a:bodyPr/>
        <a:lstStyle/>
        <a:p>
          <a:endParaRPr lang="en-US"/>
        </a:p>
      </dgm:t>
    </dgm:pt>
    <dgm:pt modelId="{CC8A9904-1EAE-4256-B9D1-4DF002C86063}" type="pres">
      <dgm:prSet presAssocID="{F4ECE514-3038-46ED-9436-1DF76B7A0A65}" presName="childText" presStyleLbl="bgAcc1" presStyleIdx="7" presStyleCnt="9">
        <dgm:presLayoutVars>
          <dgm:bulletEnabled val="1"/>
        </dgm:presLayoutVars>
      </dgm:prSet>
      <dgm:spPr/>
      <dgm:t>
        <a:bodyPr/>
        <a:lstStyle/>
        <a:p>
          <a:endParaRPr lang="en-US"/>
        </a:p>
      </dgm:t>
    </dgm:pt>
    <dgm:pt modelId="{221BD322-92EB-41A1-8B50-BAA6911E4961}" type="pres">
      <dgm:prSet presAssocID="{7C31001E-109B-4BCF-8CD7-0D1F83C3690F}" presName="Name13" presStyleLbl="parChTrans1D2" presStyleIdx="8" presStyleCnt="9"/>
      <dgm:spPr/>
      <dgm:t>
        <a:bodyPr/>
        <a:lstStyle/>
        <a:p>
          <a:endParaRPr lang="en-US"/>
        </a:p>
      </dgm:t>
    </dgm:pt>
    <dgm:pt modelId="{EF0956EA-A727-49F6-A55B-CCB63C921E81}" type="pres">
      <dgm:prSet presAssocID="{6CEFCC9F-A2E2-4BF5-9EF8-E591024D3740}" presName="childText" presStyleLbl="bgAcc1" presStyleIdx="8" presStyleCnt="9">
        <dgm:presLayoutVars>
          <dgm:bulletEnabled val="1"/>
        </dgm:presLayoutVars>
      </dgm:prSet>
      <dgm:spPr/>
      <dgm:t>
        <a:bodyPr/>
        <a:lstStyle/>
        <a:p>
          <a:endParaRPr lang="en-US"/>
        </a:p>
      </dgm:t>
    </dgm:pt>
  </dgm:ptLst>
  <dgm:cxnLst>
    <dgm:cxn modelId="{F12812CD-1A4E-407A-BC86-22085364B6AB}" srcId="{AC438DDA-28D1-4343-9CDF-585ECAE417B8}" destId="{57A3FC27-D45E-48FB-A698-101307B8D062}" srcOrd="2" destOrd="0" parTransId="{C381F854-BD88-40BE-9CFA-A7D322FF0D04}" sibTransId="{23672C2E-A4B4-40AD-A893-9672E4E2127A}"/>
    <dgm:cxn modelId="{CDE1CE81-BB55-984F-8058-A1CAEF69F81B}" type="presOf" srcId="{A9760D03-9B05-4CCB-8474-6ECED2B32041}" destId="{D5091771-2AF8-4C1E-8BC0-3B6DC9DD5A55}" srcOrd="0" destOrd="0" presId="urn:microsoft.com/office/officeart/2005/8/layout/hierarchy3"/>
    <dgm:cxn modelId="{3393EF43-9457-4146-8EF0-8CF61CBCB66E}" srcId="{57A3FC27-D45E-48FB-A698-101307B8D062}" destId="{F4ECE514-3038-46ED-9436-1DF76B7A0A65}" srcOrd="1" destOrd="0" parTransId="{B10FA718-AC82-4206-BACD-AADD84955365}" sibTransId="{0D6CDB90-00E5-4179-AF93-3377568EAE67}"/>
    <dgm:cxn modelId="{6A8C0546-28A7-E84A-9F79-45D06405D585}" type="presOf" srcId="{DAB4DD3A-E31D-4A9C-A452-4685B6F7A31D}" destId="{65EF9D11-C0DA-460A-8956-2B7BDB59DE16}" srcOrd="1" destOrd="0" presId="urn:microsoft.com/office/officeart/2005/8/layout/hierarchy3"/>
    <dgm:cxn modelId="{8F0F0B12-E2BD-E04C-9670-88DC1FE93438}" type="presOf" srcId="{B10FA718-AC82-4206-BACD-AADD84955365}" destId="{3C9DF66C-EE96-4669-A2EF-69D4BB1DAFBC}" srcOrd="0" destOrd="0" presId="urn:microsoft.com/office/officeart/2005/8/layout/hierarchy3"/>
    <dgm:cxn modelId="{DDA007C1-7842-402F-B987-D81F1EB70C13}" srcId="{57A3FC27-D45E-48FB-A698-101307B8D062}" destId="{6CEFCC9F-A2E2-4BF5-9EF8-E591024D3740}" srcOrd="2" destOrd="0" parTransId="{7C31001E-109B-4BCF-8CD7-0D1F83C3690F}" sibTransId="{0ABA98FE-2D17-4ACA-A120-3EEFFBD9671A}"/>
    <dgm:cxn modelId="{1B559092-E5CE-AD46-A47F-682BD6F51A3B}" type="presOf" srcId="{7693A65C-67B3-4EC7-95F7-8C8A8AC6063E}" destId="{0B7AE125-F91F-4A54-BDDA-31BEA166EA05}" srcOrd="0" destOrd="0" presId="urn:microsoft.com/office/officeart/2005/8/layout/hierarchy3"/>
    <dgm:cxn modelId="{FAF712BE-CEF4-416F-BD97-A1B5B2044527}" srcId="{DAB4DD3A-E31D-4A9C-A452-4685B6F7A31D}" destId="{29775706-50CB-4E14-BE49-31F0CA94F3BE}" srcOrd="1" destOrd="0" parTransId="{A2AD9DD1-BFEC-4273-8761-10BEF467D588}" sibTransId="{EF2B1B5A-C6B7-4D31-AEE8-88C1A27CC230}"/>
    <dgm:cxn modelId="{43D762EA-8EE2-41B9-AE45-C1CA4170794D}" srcId="{DAB4DD3A-E31D-4A9C-A452-4685B6F7A31D}" destId="{A5FB6449-A7C7-4E86-8CA0-AB712944C849}" srcOrd="2" destOrd="0" parTransId="{98193842-5FCF-41F2-857E-293E4C8E25D3}" sibTransId="{F63435B1-18E2-4C47-B91A-55E943779A5C}"/>
    <dgm:cxn modelId="{35122B4D-9312-6D43-8A4A-5BB585D81014}" type="presOf" srcId="{A2AD9DD1-BFEC-4273-8761-10BEF467D588}" destId="{96B7B6AF-CC5D-4DD2-AC9A-F36759E8E895}" srcOrd="0" destOrd="0" presId="urn:microsoft.com/office/officeart/2005/8/layout/hierarchy3"/>
    <dgm:cxn modelId="{4B8EF626-8A9C-4FCC-807A-3E2C48AA268E}" srcId="{57A3FC27-D45E-48FB-A698-101307B8D062}" destId="{52DE7162-F4A4-4898-AC33-71DD09248FFB}" srcOrd="0" destOrd="0" parTransId="{A9760D03-9B05-4CCB-8474-6ECED2B32041}" sibTransId="{C8D5298D-785B-46F4-80EB-7405B9639306}"/>
    <dgm:cxn modelId="{66DB8D88-4A60-4140-9A3E-E5BA18D5A27A}" type="presOf" srcId="{DAB4DD3A-E31D-4A9C-A452-4685B6F7A31D}" destId="{542264DB-CD33-4667-8367-3A571CEA212B}" srcOrd="0" destOrd="0" presId="urn:microsoft.com/office/officeart/2005/8/layout/hierarchy3"/>
    <dgm:cxn modelId="{B102A3BB-A978-4C46-92B9-34468BA233D8}" type="presOf" srcId="{F4ECE514-3038-46ED-9436-1DF76B7A0A65}" destId="{CC8A9904-1EAE-4256-B9D1-4DF002C86063}" srcOrd="0" destOrd="0" presId="urn:microsoft.com/office/officeart/2005/8/layout/hierarchy3"/>
    <dgm:cxn modelId="{7AC61F89-B61A-2044-858B-54DBD17AD7E8}" type="presOf" srcId="{29775706-50CB-4E14-BE49-31F0CA94F3BE}" destId="{8A097A5C-383A-4E62-9663-9CD583DC1E75}" srcOrd="0" destOrd="0" presId="urn:microsoft.com/office/officeart/2005/8/layout/hierarchy3"/>
    <dgm:cxn modelId="{E12B0579-3359-BA43-B633-E2388D37AAA3}" type="presOf" srcId="{A5FB6449-A7C7-4E86-8CA0-AB712944C849}" destId="{6D2188CA-C745-4BB6-AE9B-75B4B84E501B}" srcOrd="0" destOrd="0" presId="urn:microsoft.com/office/officeart/2005/8/layout/hierarchy3"/>
    <dgm:cxn modelId="{42B8EA4E-3CA1-254B-90FD-2D6738BAEBE4}" type="presOf" srcId="{57A3FC27-D45E-48FB-A698-101307B8D062}" destId="{901565DB-EFDA-40FC-9CF5-463ABE59F858}" srcOrd="1" destOrd="0" presId="urn:microsoft.com/office/officeart/2005/8/layout/hierarchy3"/>
    <dgm:cxn modelId="{B7E283CB-0308-BA47-AC72-8D3FF92DE6E5}" type="presOf" srcId="{98193842-5FCF-41F2-857E-293E4C8E25D3}" destId="{FF70EA67-A7AE-4CB2-B461-69CDE5C83018}" srcOrd="0" destOrd="0" presId="urn:microsoft.com/office/officeart/2005/8/layout/hierarchy3"/>
    <dgm:cxn modelId="{61650D50-7C8E-0F4F-A5F2-7EFB185ED75D}" type="presOf" srcId="{AC438DDA-28D1-4343-9CDF-585ECAE417B8}" destId="{AD882359-854F-49AC-8865-5DBAB63C2C77}" srcOrd="0" destOrd="0" presId="urn:microsoft.com/office/officeart/2005/8/layout/hierarchy3"/>
    <dgm:cxn modelId="{402AE003-60A7-48D3-9325-3EBC2AE70D54}" srcId="{AC438DDA-28D1-4343-9CDF-585ECAE417B8}" destId="{DAB4DD3A-E31D-4A9C-A452-4685B6F7A31D}" srcOrd="1" destOrd="0" parTransId="{1F79B90F-C81B-4FA4-AA2A-5E6CB90D00ED}" sibTransId="{3C5297E8-B9F7-409A-8458-A5D7E4245A64}"/>
    <dgm:cxn modelId="{FE3D4333-6574-477C-AF62-27541DF7C3A2}" srcId="{F3A9A4A7-B2F4-4865-9A36-A1D5AEB7EF8C}" destId="{B218940E-CE94-4409-A9B0-755B4CF26143}" srcOrd="0" destOrd="0" parTransId="{A516BA17-EDE8-4575-BAE7-3A9B4C3293EB}" sibTransId="{40A2EF38-F0CB-439A-BB81-38F31686A8C3}"/>
    <dgm:cxn modelId="{1533B9D4-36F4-164E-ABA5-3711AE5A8395}" type="presOf" srcId="{F3A9A4A7-B2F4-4865-9A36-A1D5AEB7EF8C}" destId="{EA09721C-0960-4D75-AB72-AD017BCA8C44}" srcOrd="0" destOrd="0" presId="urn:microsoft.com/office/officeart/2005/8/layout/hierarchy3"/>
    <dgm:cxn modelId="{A1270FB1-16CC-4742-B174-39334598E62F}" srcId="{DAB4DD3A-E31D-4A9C-A452-4685B6F7A31D}" destId="{507FC7ED-D8C6-4B05-85A6-BA99F1109AD6}" srcOrd="0" destOrd="0" parTransId="{2381FD18-5895-4062-BCBB-809A6F2CD8F7}" sibTransId="{EB35FDF4-01A1-45D3-A0CA-F8F32C370115}"/>
    <dgm:cxn modelId="{20B839D8-D9C5-0E4B-976D-4BC8D46F0E01}" type="presOf" srcId="{A516BA17-EDE8-4575-BAE7-3A9B4C3293EB}" destId="{313B5F3A-8AEB-455B-8AE3-9C55660574C8}" srcOrd="0" destOrd="0" presId="urn:microsoft.com/office/officeart/2005/8/layout/hierarchy3"/>
    <dgm:cxn modelId="{F9B8FA40-6301-9E46-AE20-7ED5BD3400BE}" type="presOf" srcId="{2381FD18-5895-4062-BCBB-809A6F2CD8F7}" destId="{7D6338DD-9C03-4C3B-8E00-CB28F8360087}" srcOrd="0" destOrd="0" presId="urn:microsoft.com/office/officeart/2005/8/layout/hierarchy3"/>
    <dgm:cxn modelId="{7C838ADC-2514-DF4E-9F4B-944AB58D5615}" type="presOf" srcId="{BE58173A-0A2B-4B91-893F-D8E0594777D4}" destId="{83508259-B7F2-4159-9B58-377186D9F2A1}" srcOrd="0" destOrd="0" presId="urn:microsoft.com/office/officeart/2005/8/layout/hierarchy3"/>
    <dgm:cxn modelId="{C092CE4B-C821-4119-BFA5-09FC3408C345}" srcId="{AC438DDA-28D1-4343-9CDF-585ECAE417B8}" destId="{F3A9A4A7-B2F4-4865-9A36-A1D5AEB7EF8C}" srcOrd="0" destOrd="0" parTransId="{5A25DEA4-4752-4ACC-8D72-9D493A0C0B4D}" sibTransId="{155BAE4A-1D0C-442F-9C77-F6F438B1745C}"/>
    <dgm:cxn modelId="{1C14E247-409B-FA42-BE8F-0F6812392E04}" type="presOf" srcId="{507FC7ED-D8C6-4B05-85A6-BA99F1109AD6}" destId="{C1064B80-4331-43C0-A44F-95651DC12C09}" srcOrd="0" destOrd="0" presId="urn:microsoft.com/office/officeart/2005/8/layout/hierarchy3"/>
    <dgm:cxn modelId="{7E071901-E5F2-A14F-945C-42CE238E8A99}" type="presOf" srcId="{B218940E-CE94-4409-A9B0-755B4CF26143}" destId="{CC38DD3B-B20D-4128-ABED-00C7A7ED7286}" srcOrd="0" destOrd="0" presId="urn:microsoft.com/office/officeart/2005/8/layout/hierarchy3"/>
    <dgm:cxn modelId="{0B4B0DDF-2E91-804E-815F-F447F6E882C8}" type="presOf" srcId="{7C31001E-109B-4BCF-8CD7-0D1F83C3690F}" destId="{221BD322-92EB-41A1-8B50-BAA6911E4961}" srcOrd="0" destOrd="0" presId="urn:microsoft.com/office/officeart/2005/8/layout/hierarchy3"/>
    <dgm:cxn modelId="{44ECE077-7F77-704D-8C05-BA2811933346}" type="presOf" srcId="{05E75D4F-54CD-4D6E-A9DC-DDE770AF1CA4}" destId="{6C07DF81-4768-4AE7-9DE2-3661A7558BB7}" srcOrd="0" destOrd="0" presId="urn:microsoft.com/office/officeart/2005/8/layout/hierarchy3"/>
    <dgm:cxn modelId="{22FA8FA1-27E9-0A41-A312-01EDEB8DF4CE}" type="presOf" srcId="{C1AEDAC4-FA9A-4807-B13E-7317C6032768}" destId="{80C02D78-1118-49FB-A985-71E3CCB8F421}" srcOrd="0" destOrd="0" presId="urn:microsoft.com/office/officeart/2005/8/layout/hierarchy3"/>
    <dgm:cxn modelId="{C0534326-9821-444A-B216-AB6F0B661DC3}" type="presOf" srcId="{6CEFCC9F-A2E2-4BF5-9EF8-E591024D3740}" destId="{EF0956EA-A727-49F6-A55B-CCB63C921E81}" srcOrd="0" destOrd="0" presId="urn:microsoft.com/office/officeart/2005/8/layout/hierarchy3"/>
    <dgm:cxn modelId="{D43F5E4A-7D01-4441-9980-AAF83A5FAFE0}" type="presOf" srcId="{52DE7162-F4A4-4898-AC33-71DD09248FFB}" destId="{02EFE951-5DE2-495E-AE0D-D02DF56EA158}" srcOrd="0" destOrd="0" presId="urn:microsoft.com/office/officeart/2005/8/layout/hierarchy3"/>
    <dgm:cxn modelId="{3D0D493C-9C82-4105-814B-FE5937B53C77}" srcId="{F3A9A4A7-B2F4-4865-9A36-A1D5AEB7EF8C}" destId="{C1AEDAC4-FA9A-4807-B13E-7317C6032768}" srcOrd="2" destOrd="0" parTransId="{BE58173A-0A2B-4B91-893F-D8E0594777D4}" sibTransId="{E8417BC8-2C2E-4AF9-9641-DF19F9DC654C}"/>
    <dgm:cxn modelId="{97F057F2-00AC-AB4F-A097-A5DA2C971354}" type="presOf" srcId="{F3A9A4A7-B2F4-4865-9A36-A1D5AEB7EF8C}" destId="{A8548034-1505-425A-B106-B2C5CBD41B93}" srcOrd="1" destOrd="0" presId="urn:microsoft.com/office/officeart/2005/8/layout/hierarchy3"/>
    <dgm:cxn modelId="{25380F9D-A666-43E5-B260-2E088FE1B866}" srcId="{F3A9A4A7-B2F4-4865-9A36-A1D5AEB7EF8C}" destId="{7693A65C-67B3-4EC7-95F7-8C8A8AC6063E}" srcOrd="1" destOrd="0" parTransId="{05E75D4F-54CD-4D6E-A9DC-DDE770AF1CA4}" sibTransId="{24209875-4E16-4F0A-97EC-DD4BC8647429}"/>
    <dgm:cxn modelId="{FB0D5491-578B-FB4B-B172-E7596F3B0CBD}" type="presOf" srcId="{57A3FC27-D45E-48FB-A698-101307B8D062}" destId="{1D301C77-C695-4927-BB17-9EA3720EFC83}" srcOrd="0" destOrd="0" presId="urn:microsoft.com/office/officeart/2005/8/layout/hierarchy3"/>
    <dgm:cxn modelId="{93CD854A-C16B-A046-B49A-1D842366C18C}" type="presParOf" srcId="{AD882359-854F-49AC-8865-5DBAB63C2C77}" destId="{FD2D5165-9925-4C31-85A7-7F1F866C9F06}" srcOrd="0" destOrd="0" presId="urn:microsoft.com/office/officeart/2005/8/layout/hierarchy3"/>
    <dgm:cxn modelId="{B1631722-0DA3-8E40-A96A-50CF3A3069A0}" type="presParOf" srcId="{FD2D5165-9925-4C31-85A7-7F1F866C9F06}" destId="{596A9217-4689-4797-A3EF-2876A7856776}" srcOrd="0" destOrd="0" presId="urn:microsoft.com/office/officeart/2005/8/layout/hierarchy3"/>
    <dgm:cxn modelId="{BB8314E0-952B-6443-8FD2-617B1FF734FD}" type="presParOf" srcId="{596A9217-4689-4797-A3EF-2876A7856776}" destId="{EA09721C-0960-4D75-AB72-AD017BCA8C44}" srcOrd="0" destOrd="0" presId="urn:microsoft.com/office/officeart/2005/8/layout/hierarchy3"/>
    <dgm:cxn modelId="{093C3E1B-3863-AA49-9BA2-E40E77B14039}" type="presParOf" srcId="{596A9217-4689-4797-A3EF-2876A7856776}" destId="{A8548034-1505-425A-B106-B2C5CBD41B93}" srcOrd="1" destOrd="0" presId="urn:microsoft.com/office/officeart/2005/8/layout/hierarchy3"/>
    <dgm:cxn modelId="{CB4DEB2F-2936-7C49-9BB5-8885266F5479}" type="presParOf" srcId="{FD2D5165-9925-4C31-85A7-7F1F866C9F06}" destId="{695E60FF-EC96-4F8C-A23E-6659EAADB30F}" srcOrd="1" destOrd="0" presId="urn:microsoft.com/office/officeart/2005/8/layout/hierarchy3"/>
    <dgm:cxn modelId="{F2A3B9C6-3709-0747-88F7-B51F193CD1BE}" type="presParOf" srcId="{695E60FF-EC96-4F8C-A23E-6659EAADB30F}" destId="{313B5F3A-8AEB-455B-8AE3-9C55660574C8}" srcOrd="0" destOrd="0" presId="urn:microsoft.com/office/officeart/2005/8/layout/hierarchy3"/>
    <dgm:cxn modelId="{90DEDCFB-F445-EE4D-8D1F-1CAF10089444}" type="presParOf" srcId="{695E60FF-EC96-4F8C-A23E-6659EAADB30F}" destId="{CC38DD3B-B20D-4128-ABED-00C7A7ED7286}" srcOrd="1" destOrd="0" presId="urn:microsoft.com/office/officeart/2005/8/layout/hierarchy3"/>
    <dgm:cxn modelId="{5DC88065-35EB-AD40-9768-75A1837071BA}" type="presParOf" srcId="{695E60FF-EC96-4F8C-A23E-6659EAADB30F}" destId="{6C07DF81-4768-4AE7-9DE2-3661A7558BB7}" srcOrd="2" destOrd="0" presId="urn:microsoft.com/office/officeart/2005/8/layout/hierarchy3"/>
    <dgm:cxn modelId="{06F711A2-7C1C-2642-919E-887C0068127B}" type="presParOf" srcId="{695E60FF-EC96-4F8C-A23E-6659EAADB30F}" destId="{0B7AE125-F91F-4A54-BDDA-31BEA166EA05}" srcOrd="3" destOrd="0" presId="urn:microsoft.com/office/officeart/2005/8/layout/hierarchy3"/>
    <dgm:cxn modelId="{4BC12F89-A47E-E44C-80FE-7099DD750F27}" type="presParOf" srcId="{695E60FF-EC96-4F8C-A23E-6659EAADB30F}" destId="{83508259-B7F2-4159-9B58-377186D9F2A1}" srcOrd="4" destOrd="0" presId="urn:microsoft.com/office/officeart/2005/8/layout/hierarchy3"/>
    <dgm:cxn modelId="{BEDF3A3C-F2E4-384A-8C8D-84A50A16A59D}" type="presParOf" srcId="{695E60FF-EC96-4F8C-A23E-6659EAADB30F}" destId="{80C02D78-1118-49FB-A985-71E3CCB8F421}" srcOrd="5" destOrd="0" presId="urn:microsoft.com/office/officeart/2005/8/layout/hierarchy3"/>
    <dgm:cxn modelId="{B4A9B017-9D4C-A744-87F7-07E6B2E9C953}" type="presParOf" srcId="{AD882359-854F-49AC-8865-5DBAB63C2C77}" destId="{2B7EA363-00C5-4C84-94D8-B1FB2BB44CC9}" srcOrd="1" destOrd="0" presId="urn:microsoft.com/office/officeart/2005/8/layout/hierarchy3"/>
    <dgm:cxn modelId="{30981A35-C53E-9449-B012-A6D513F7DF0E}" type="presParOf" srcId="{2B7EA363-00C5-4C84-94D8-B1FB2BB44CC9}" destId="{617596AF-BD07-40E9-B955-C065455CD1CF}" srcOrd="0" destOrd="0" presId="urn:microsoft.com/office/officeart/2005/8/layout/hierarchy3"/>
    <dgm:cxn modelId="{94C85177-963A-F243-B4E7-392726023140}" type="presParOf" srcId="{617596AF-BD07-40E9-B955-C065455CD1CF}" destId="{542264DB-CD33-4667-8367-3A571CEA212B}" srcOrd="0" destOrd="0" presId="urn:microsoft.com/office/officeart/2005/8/layout/hierarchy3"/>
    <dgm:cxn modelId="{BD37D18A-76BE-EF4F-AC83-7E23BE0CF337}" type="presParOf" srcId="{617596AF-BD07-40E9-B955-C065455CD1CF}" destId="{65EF9D11-C0DA-460A-8956-2B7BDB59DE16}" srcOrd="1" destOrd="0" presId="urn:microsoft.com/office/officeart/2005/8/layout/hierarchy3"/>
    <dgm:cxn modelId="{47CECAE1-BEE1-1441-AC0D-78A96C5C1247}" type="presParOf" srcId="{2B7EA363-00C5-4C84-94D8-B1FB2BB44CC9}" destId="{CA98D178-AF9B-4832-BD5C-157CA79C6904}" srcOrd="1" destOrd="0" presId="urn:microsoft.com/office/officeart/2005/8/layout/hierarchy3"/>
    <dgm:cxn modelId="{F9BFC7AC-67B3-B148-A5E1-4CEF27C3F484}" type="presParOf" srcId="{CA98D178-AF9B-4832-BD5C-157CA79C6904}" destId="{7D6338DD-9C03-4C3B-8E00-CB28F8360087}" srcOrd="0" destOrd="0" presId="urn:microsoft.com/office/officeart/2005/8/layout/hierarchy3"/>
    <dgm:cxn modelId="{2C7AF7C8-5FF8-F64A-A1CA-AB0326B97215}" type="presParOf" srcId="{CA98D178-AF9B-4832-BD5C-157CA79C6904}" destId="{C1064B80-4331-43C0-A44F-95651DC12C09}" srcOrd="1" destOrd="0" presId="urn:microsoft.com/office/officeart/2005/8/layout/hierarchy3"/>
    <dgm:cxn modelId="{933BC3AD-0E39-4847-A9C4-BCCC83AFC0C1}" type="presParOf" srcId="{CA98D178-AF9B-4832-BD5C-157CA79C6904}" destId="{96B7B6AF-CC5D-4DD2-AC9A-F36759E8E895}" srcOrd="2" destOrd="0" presId="urn:microsoft.com/office/officeart/2005/8/layout/hierarchy3"/>
    <dgm:cxn modelId="{B3467B66-C676-9D44-856A-4E57BEE70A66}" type="presParOf" srcId="{CA98D178-AF9B-4832-BD5C-157CA79C6904}" destId="{8A097A5C-383A-4E62-9663-9CD583DC1E75}" srcOrd="3" destOrd="0" presId="urn:microsoft.com/office/officeart/2005/8/layout/hierarchy3"/>
    <dgm:cxn modelId="{0C2B16B7-685E-B54C-999F-F24C7860F86A}" type="presParOf" srcId="{CA98D178-AF9B-4832-BD5C-157CA79C6904}" destId="{FF70EA67-A7AE-4CB2-B461-69CDE5C83018}" srcOrd="4" destOrd="0" presId="urn:microsoft.com/office/officeart/2005/8/layout/hierarchy3"/>
    <dgm:cxn modelId="{A2870C64-6494-5A41-8032-15CC8C995154}" type="presParOf" srcId="{CA98D178-AF9B-4832-BD5C-157CA79C6904}" destId="{6D2188CA-C745-4BB6-AE9B-75B4B84E501B}" srcOrd="5" destOrd="0" presId="urn:microsoft.com/office/officeart/2005/8/layout/hierarchy3"/>
    <dgm:cxn modelId="{A9B2200D-CF87-474D-A983-8A4499DE5E9C}" type="presParOf" srcId="{AD882359-854F-49AC-8865-5DBAB63C2C77}" destId="{4CA72FBC-71D7-415C-9AEA-C8998C3F8AB1}" srcOrd="2" destOrd="0" presId="urn:microsoft.com/office/officeart/2005/8/layout/hierarchy3"/>
    <dgm:cxn modelId="{03827300-FD77-D648-8DF2-084D9AA5CAD7}" type="presParOf" srcId="{4CA72FBC-71D7-415C-9AEA-C8998C3F8AB1}" destId="{70CDFA26-74E6-42DE-BBAC-EF516F7CA42B}" srcOrd="0" destOrd="0" presId="urn:microsoft.com/office/officeart/2005/8/layout/hierarchy3"/>
    <dgm:cxn modelId="{909D1F28-9389-BE42-A470-922682B6E318}" type="presParOf" srcId="{70CDFA26-74E6-42DE-BBAC-EF516F7CA42B}" destId="{1D301C77-C695-4927-BB17-9EA3720EFC83}" srcOrd="0" destOrd="0" presId="urn:microsoft.com/office/officeart/2005/8/layout/hierarchy3"/>
    <dgm:cxn modelId="{B5DD048D-C114-3646-83D3-F60286BC536C}" type="presParOf" srcId="{70CDFA26-74E6-42DE-BBAC-EF516F7CA42B}" destId="{901565DB-EFDA-40FC-9CF5-463ABE59F858}" srcOrd="1" destOrd="0" presId="urn:microsoft.com/office/officeart/2005/8/layout/hierarchy3"/>
    <dgm:cxn modelId="{A474C579-AD53-B947-9659-67DDB82F05A6}" type="presParOf" srcId="{4CA72FBC-71D7-415C-9AEA-C8998C3F8AB1}" destId="{DF8ACCE8-D3CF-4BD4-B498-2291DB81B669}" srcOrd="1" destOrd="0" presId="urn:microsoft.com/office/officeart/2005/8/layout/hierarchy3"/>
    <dgm:cxn modelId="{B8C964E8-FBB4-054B-A255-73A1BBCDDFFC}" type="presParOf" srcId="{DF8ACCE8-D3CF-4BD4-B498-2291DB81B669}" destId="{D5091771-2AF8-4C1E-8BC0-3B6DC9DD5A55}" srcOrd="0" destOrd="0" presId="urn:microsoft.com/office/officeart/2005/8/layout/hierarchy3"/>
    <dgm:cxn modelId="{9A98368C-1300-2942-B4AF-5B3149D8BD65}" type="presParOf" srcId="{DF8ACCE8-D3CF-4BD4-B498-2291DB81B669}" destId="{02EFE951-5DE2-495E-AE0D-D02DF56EA158}" srcOrd="1" destOrd="0" presId="urn:microsoft.com/office/officeart/2005/8/layout/hierarchy3"/>
    <dgm:cxn modelId="{8090CBBA-4859-8B4A-A657-C8B65ADDA21B}" type="presParOf" srcId="{DF8ACCE8-D3CF-4BD4-B498-2291DB81B669}" destId="{3C9DF66C-EE96-4669-A2EF-69D4BB1DAFBC}" srcOrd="2" destOrd="0" presId="urn:microsoft.com/office/officeart/2005/8/layout/hierarchy3"/>
    <dgm:cxn modelId="{6E0EC6E3-4BCE-1040-92E4-0BC3519B629E}" type="presParOf" srcId="{DF8ACCE8-D3CF-4BD4-B498-2291DB81B669}" destId="{CC8A9904-1EAE-4256-B9D1-4DF002C86063}" srcOrd="3" destOrd="0" presId="urn:microsoft.com/office/officeart/2005/8/layout/hierarchy3"/>
    <dgm:cxn modelId="{0F9BF747-15FF-AF45-A690-404955391061}" type="presParOf" srcId="{DF8ACCE8-D3CF-4BD4-B498-2291DB81B669}" destId="{221BD322-92EB-41A1-8B50-BAA6911E4961}" srcOrd="4" destOrd="0" presId="urn:microsoft.com/office/officeart/2005/8/layout/hierarchy3"/>
    <dgm:cxn modelId="{B3F0A2BB-68AD-A34B-B935-708F5BEECEDF}" type="presParOf" srcId="{DF8ACCE8-D3CF-4BD4-B498-2291DB81B669}" destId="{EF0956EA-A727-49F6-A55B-CCB63C921E8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38DDA-28D1-4343-9CDF-585ECAE417B8}" type="doc">
      <dgm:prSet loTypeId="urn:microsoft.com/office/officeart/2005/8/layout/hierarchy3" loCatId="hierarchy" qsTypeId="urn:microsoft.com/office/officeart/2005/8/quickstyle/3d1" qsCatId="3D" csTypeId="urn:microsoft.com/office/officeart/2005/8/colors/accent1_2#5" csCatId="accent1" phldr="1"/>
      <dgm:spPr/>
      <dgm:t>
        <a:bodyPr/>
        <a:lstStyle/>
        <a:p>
          <a:endParaRPr lang="en-US"/>
        </a:p>
      </dgm:t>
    </dgm:pt>
    <dgm:pt modelId="{F3A9A4A7-B2F4-4865-9A36-A1D5AEB7EF8C}">
      <dgm:prSet phldrT="[Text]"/>
      <dgm:spPr/>
      <dgm:t>
        <a:bodyPr/>
        <a:lstStyle/>
        <a:p>
          <a:r>
            <a:rPr lang="en-US" dirty="0" smtClean="0"/>
            <a:t>Hospitals</a:t>
          </a:r>
        </a:p>
        <a:p>
          <a:r>
            <a:rPr lang="en-US" dirty="0" smtClean="0"/>
            <a:t>IP/Epidem.</a:t>
          </a:r>
          <a:endParaRPr lang="en-US" dirty="0"/>
        </a:p>
      </dgm:t>
    </dgm:pt>
    <dgm:pt modelId="{5A25DEA4-4752-4ACC-8D72-9D493A0C0B4D}" type="parTrans" cxnId="{C092CE4B-C821-4119-BFA5-09FC3408C345}">
      <dgm:prSet/>
      <dgm:spPr/>
      <dgm:t>
        <a:bodyPr/>
        <a:lstStyle/>
        <a:p>
          <a:endParaRPr lang="en-US"/>
        </a:p>
      </dgm:t>
    </dgm:pt>
    <dgm:pt modelId="{155BAE4A-1D0C-442F-9C77-F6F438B1745C}" type="sibTrans" cxnId="{C092CE4B-C821-4119-BFA5-09FC3408C345}">
      <dgm:prSet/>
      <dgm:spPr/>
      <dgm:t>
        <a:bodyPr/>
        <a:lstStyle/>
        <a:p>
          <a:endParaRPr lang="en-US"/>
        </a:p>
      </dgm:t>
    </dgm:pt>
    <dgm:pt modelId="{B218940E-CE94-4409-A9B0-755B4CF26143}">
      <dgm:prSet phldrT="[Text]"/>
      <dgm:spPr/>
      <dgm:t>
        <a:bodyPr/>
        <a:lstStyle/>
        <a:p>
          <a:r>
            <a:rPr lang="en-US" dirty="0" smtClean="0"/>
            <a:t>Data Reporting</a:t>
          </a:r>
          <a:endParaRPr lang="en-US" dirty="0"/>
        </a:p>
      </dgm:t>
    </dgm:pt>
    <dgm:pt modelId="{A516BA17-EDE8-4575-BAE7-3A9B4C3293EB}" type="parTrans" cxnId="{FE3D4333-6574-477C-AF62-27541DF7C3A2}">
      <dgm:prSet/>
      <dgm:spPr/>
      <dgm:t>
        <a:bodyPr/>
        <a:lstStyle/>
        <a:p>
          <a:endParaRPr lang="en-US"/>
        </a:p>
      </dgm:t>
    </dgm:pt>
    <dgm:pt modelId="{40A2EF38-F0CB-439A-BB81-38F31686A8C3}" type="sibTrans" cxnId="{FE3D4333-6574-477C-AF62-27541DF7C3A2}">
      <dgm:prSet/>
      <dgm:spPr/>
      <dgm:t>
        <a:bodyPr/>
        <a:lstStyle/>
        <a:p>
          <a:endParaRPr lang="en-US"/>
        </a:p>
      </dgm:t>
    </dgm:pt>
    <dgm:pt modelId="{7693A65C-67B3-4EC7-95F7-8C8A8AC6063E}">
      <dgm:prSet phldrT="[Text]"/>
      <dgm:spPr/>
      <dgm:t>
        <a:bodyPr/>
        <a:lstStyle/>
        <a:p>
          <a:r>
            <a:rPr lang="en-US" dirty="0" smtClean="0"/>
            <a:t>Training</a:t>
          </a:r>
          <a:endParaRPr lang="en-US" dirty="0"/>
        </a:p>
      </dgm:t>
    </dgm:pt>
    <dgm:pt modelId="{05E75D4F-54CD-4D6E-A9DC-DDE770AF1CA4}" type="parTrans" cxnId="{25380F9D-A666-43E5-B260-2E088FE1B866}">
      <dgm:prSet/>
      <dgm:spPr/>
      <dgm:t>
        <a:bodyPr/>
        <a:lstStyle/>
        <a:p>
          <a:endParaRPr lang="en-US"/>
        </a:p>
      </dgm:t>
    </dgm:pt>
    <dgm:pt modelId="{24209875-4E16-4F0A-97EC-DD4BC8647429}" type="sibTrans" cxnId="{25380F9D-A666-43E5-B260-2E088FE1B866}">
      <dgm:prSet/>
      <dgm:spPr/>
      <dgm:t>
        <a:bodyPr/>
        <a:lstStyle/>
        <a:p>
          <a:endParaRPr lang="en-US"/>
        </a:p>
      </dgm:t>
    </dgm:pt>
    <dgm:pt modelId="{DAB4DD3A-E31D-4A9C-A452-4685B6F7A31D}">
      <dgm:prSet phldrT="[Text]"/>
      <dgm:spPr/>
      <dgm:t>
        <a:bodyPr/>
        <a:lstStyle/>
        <a:p>
          <a:r>
            <a:rPr lang="en-US" dirty="0" smtClean="0"/>
            <a:t>State HAI Coordinators</a:t>
          </a:r>
          <a:endParaRPr lang="en-US" dirty="0"/>
        </a:p>
      </dgm:t>
    </dgm:pt>
    <dgm:pt modelId="{1F79B90F-C81B-4FA4-AA2A-5E6CB90D00ED}" type="parTrans" cxnId="{402AE003-60A7-48D3-9325-3EBC2AE70D54}">
      <dgm:prSet/>
      <dgm:spPr/>
      <dgm:t>
        <a:bodyPr/>
        <a:lstStyle/>
        <a:p>
          <a:endParaRPr lang="en-US"/>
        </a:p>
      </dgm:t>
    </dgm:pt>
    <dgm:pt modelId="{3C5297E8-B9F7-409A-8458-A5D7E4245A64}" type="sibTrans" cxnId="{402AE003-60A7-48D3-9325-3EBC2AE70D54}">
      <dgm:prSet/>
      <dgm:spPr/>
      <dgm:t>
        <a:bodyPr/>
        <a:lstStyle/>
        <a:p>
          <a:endParaRPr lang="en-US"/>
        </a:p>
      </dgm:t>
    </dgm:pt>
    <dgm:pt modelId="{29775706-50CB-4E14-BE49-31F0CA94F3BE}">
      <dgm:prSet phldrT="[Text]"/>
      <dgm:spPr/>
      <dgm:t>
        <a:bodyPr/>
        <a:lstStyle/>
        <a:p>
          <a:r>
            <a:rPr lang="en-US" dirty="0" smtClean="0"/>
            <a:t>Reports</a:t>
          </a:r>
          <a:endParaRPr lang="en-US" dirty="0"/>
        </a:p>
      </dgm:t>
    </dgm:pt>
    <dgm:pt modelId="{A2AD9DD1-BFEC-4273-8761-10BEF467D588}" type="parTrans" cxnId="{FAF712BE-CEF4-416F-BD97-A1B5B2044527}">
      <dgm:prSet/>
      <dgm:spPr/>
      <dgm:t>
        <a:bodyPr/>
        <a:lstStyle/>
        <a:p>
          <a:endParaRPr lang="en-US"/>
        </a:p>
      </dgm:t>
    </dgm:pt>
    <dgm:pt modelId="{EF2B1B5A-C6B7-4D31-AEE8-88C1A27CC230}" type="sibTrans" cxnId="{FAF712BE-CEF4-416F-BD97-A1B5B2044527}">
      <dgm:prSet/>
      <dgm:spPr/>
      <dgm:t>
        <a:bodyPr/>
        <a:lstStyle/>
        <a:p>
          <a:endParaRPr lang="en-US"/>
        </a:p>
      </dgm:t>
    </dgm:pt>
    <dgm:pt modelId="{57A3FC27-D45E-48FB-A698-101307B8D062}">
      <dgm:prSet phldrT="[Text]"/>
      <dgm:spPr>
        <a:solidFill>
          <a:schemeClr val="accent5">
            <a:lumMod val="75000"/>
          </a:schemeClr>
        </a:solidFill>
      </dgm:spPr>
      <dgm:t>
        <a:bodyPr/>
        <a:lstStyle/>
        <a:p>
          <a:r>
            <a:rPr lang="en-US" dirty="0" smtClean="0"/>
            <a:t>Consumers</a:t>
          </a:r>
          <a:endParaRPr lang="en-US" dirty="0"/>
        </a:p>
      </dgm:t>
    </dgm:pt>
    <dgm:pt modelId="{C381F854-BD88-40BE-9CFA-A7D322FF0D04}" type="parTrans" cxnId="{F12812CD-1A4E-407A-BC86-22085364B6AB}">
      <dgm:prSet/>
      <dgm:spPr/>
      <dgm:t>
        <a:bodyPr/>
        <a:lstStyle/>
        <a:p>
          <a:endParaRPr lang="en-US"/>
        </a:p>
      </dgm:t>
    </dgm:pt>
    <dgm:pt modelId="{23672C2E-A4B4-40AD-A893-9672E4E2127A}" type="sibTrans" cxnId="{F12812CD-1A4E-407A-BC86-22085364B6AB}">
      <dgm:prSet/>
      <dgm:spPr/>
      <dgm:t>
        <a:bodyPr/>
        <a:lstStyle/>
        <a:p>
          <a:endParaRPr lang="en-US"/>
        </a:p>
      </dgm:t>
    </dgm:pt>
    <dgm:pt modelId="{52DE7162-F4A4-4898-AC33-71DD09248FFB}">
      <dgm:prSet phldrT="[Text]"/>
      <dgm:spPr>
        <a:solidFill>
          <a:schemeClr val="accent5">
            <a:lumMod val="40000"/>
            <a:lumOff val="60000"/>
            <a:alpha val="90000"/>
          </a:schemeClr>
        </a:solidFill>
      </dgm:spPr>
      <dgm:t>
        <a:bodyPr/>
        <a:lstStyle/>
        <a:p>
          <a:r>
            <a:rPr lang="en-US" dirty="0" smtClean="0"/>
            <a:t>Awareness</a:t>
          </a:r>
          <a:endParaRPr lang="en-US" dirty="0"/>
        </a:p>
      </dgm:t>
    </dgm:pt>
    <dgm:pt modelId="{A9760D03-9B05-4CCB-8474-6ECED2B32041}" type="parTrans" cxnId="{4B8EF626-8A9C-4FCC-807A-3E2C48AA268E}">
      <dgm:prSet/>
      <dgm:spPr/>
      <dgm:t>
        <a:bodyPr/>
        <a:lstStyle/>
        <a:p>
          <a:endParaRPr lang="en-US"/>
        </a:p>
      </dgm:t>
    </dgm:pt>
    <dgm:pt modelId="{C8D5298D-785B-46F4-80EB-7405B9639306}" type="sibTrans" cxnId="{4B8EF626-8A9C-4FCC-807A-3E2C48AA268E}">
      <dgm:prSet/>
      <dgm:spPr/>
      <dgm:t>
        <a:bodyPr/>
        <a:lstStyle/>
        <a:p>
          <a:endParaRPr lang="en-US"/>
        </a:p>
      </dgm:t>
    </dgm:pt>
    <dgm:pt modelId="{F4ECE514-3038-46ED-9436-1DF76B7A0A65}">
      <dgm:prSet phldrT="[Text]"/>
      <dgm:spPr>
        <a:solidFill>
          <a:schemeClr val="accent5">
            <a:lumMod val="40000"/>
            <a:lumOff val="60000"/>
            <a:alpha val="90000"/>
          </a:schemeClr>
        </a:solidFill>
      </dgm:spPr>
      <dgm:t>
        <a:bodyPr/>
        <a:lstStyle/>
        <a:p>
          <a:r>
            <a:rPr lang="en-US" dirty="0" smtClean="0"/>
            <a:t>Engagement</a:t>
          </a:r>
          <a:endParaRPr lang="en-US" dirty="0"/>
        </a:p>
      </dgm:t>
    </dgm:pt>
    <dgm:pt modelId="{B10FA718-AC82-4206-BACD-AADD84955365}" type="parTrans" cxnId="{3393EF43-9457-4146-8EF0-8CF61CBCB66E}">
      <dgm:prSet/>
      <dgm:spPr/>
      <dgm:t>
        <a:bodyPr/>
        <a:lstStyle/>
        <a:p>
          <a:endParaRPr lang="en-US"/>
        </a:p>
      </dgm:t>
    </dgm:pt>
    <dgm:pt modelId="{0D6CDB90-00E5-4179-AF93-3377568EAE67}" type="sibTrans" cxnId="{3393EF43-9457-4146-8EF0-8CF61CBCB66E}">
      <dgm:prSet/>
      <dgm:spPr/>
      <dgm:t>
        <a:bodyPr/>
        <a:lstStyle/>
        <a:p>
          <a:endParaRPr lang="en-US"/>
        </a:p>
      </dgm:t>
    </dgm:pt>
    <dgm:pt modelId="{6CEFCC9F-A2E2-4BF5-9EF8-E591024D3740}">
      <dgm:prSet phldrT="[Text]"/>
      <dgm:spPr>
        <a:solidFill>
          <a:schemeClr val="accent5">
            <a:lumMod val="40000"/>
            <a:lumOff val="60000"/>
            <a:alpha val="90000"/>
          </a:schemeClr>
        </a:solidFill>
      </dgm:spPr>
      <dgm:t>
        <a:bodyPr/>
        <a:lstStyle/>
        <a:p>
          <a:r>
            <a:rPr lang="en-US" dirty="0" smtClean="0"/>
            <a:t>Intent</a:t>
          </a:r>
          <a:endParaRPr lang="en-US" dirty="0"/>
        </a:p>
      </dgm:t>
    </dgm:pt>
    <dgm:pt modelId="{7C31001E-109B-4BCF-8CD7-0D1F83C3690F}" type="parTrans" cxnId="{DDA007C1-7842-402F-B987-D81F1EB70C13}">
      <dgm:prSet/>
      <dgm:spPr/>
      <dgm:t>
        <a:bodyPr/>
        <a:lstStyle/>
        <a:p>
          <a:endParaRPr lang="en-US"/>
        </a:p>
      </dgm:t>
    </dgm:pt>
    <dgm:pt modelId="{0ABA98FE-2D17-4ACA-A120-3EEFFBD9671A}" type="sibTrans" cxnId="{DDA007C1-7842-402F-B987-D81F1EB70C13}">
      <dgm:prSet/>
      <dgm:spPr/>
      <dgm:t>
        <a:bodyPr/>
        <a:lstStyle/>
        <a:p>
          <a:endParaRPr lang="en-US"/>
        </a:p>
      </dgm:t>
    </dgm:pt>
    <dgm:pt modelId="{C1AEDAC4-FA9A-4807-B13E-7317C6032768}">
      <dgm:prSet phldrT="[Text]"/>
      <dgm:spPr/>
      <dgm:t>
        <a:bodyPr/>
        <a:lstStyle/>
        <a:p>
          <a:r>
            <a:rPr lang="en-US" dirty="0" smtClean="0"/>
            <a:t>Education</a:t>
          </a:r>
          <a:endParaRPr lang="en-US" dirty="0"/>
        </a:p>
      </dgm:t>
    </dgm:pt>
    <dgm:pt modelId="{BE58173A-0A2B-4B91-893F-D8E0594777D4}" type="parTrans" cxnId="{3D0D493C-9C82-4105-814B-FE5937B53C77}">
      <dgm:prSet/>
      <dgm:spPr/>
      <dgm:t>
        <a:bodyPr/>
        <a:lstStyle/>
        <a:p>
          <a:endParaRPr lang="en-US"/>
        </a:p>
      </dgm:t>
    </dgm:pt>
    <dgm:pt modelId="{E8417BC8-2C2E-4AF9-9641-DF19F9DC654C}" type="sibTrans" cxnId="{3D0D493C-9C82-4105-814B-FE5937B53C77}">
      <dgm:prSet/>
      <dgm:spPr/>
      <dgm:t>
        <a:bodyPr/>
        <a:lstStyle/>
        <a:p>
          <a:endParaRPr lang="en-US"/>
        </a:p>
      </dgm:t>
    </dgm:pt>
    <dgm:pt modelId="{507FC7ED-D8C6-4B05-85A6-BA99F1109AD6}">
      <dgm:prSet phldrT="[Text]"/>
      <dgm:spPr/>
      <dgm:t>
        <a:bodyPr/>
        <a:lstStyle/>
        <a:p>
          <a:r>
            <a:rPr lang="en-US" dirty="0" smtClean="0"/>
            <a:t>Law</a:t>
          </a:r>
          <a:endParaRPr lang="en-US" dirty="0"/>
        </a:p>
      </dgm:t>
    </dgm:pt>
    <dgm:pt modelId="{2381FD18-5895-4062-BCBB-809A6F2CD8F7}" type="parTrans" cxnId="{A1270FB1-16CC-4742-B174-39334598E62F}">
      <dgm:prSet/>
      <dgm:spPr/>
      <dgm:t>
        <a:bodyPr/>
        <a:lstStyle/>
        <a:p>
          <a:endParaRPr lang="en-US"/>
        </a:p>
      </dgm:t>
    </dgm:pt>
    <dgm:pt modelId="{EB35FDF4-01A1-45D3-A0CA-F8F32C370115}" type="sibTrans" cxnId="{A1270FB1-16CC-4742-B174-39334598E62F}">
      <dgm:prSet/>
      <dgm:spPr/>
      <dgm:t>
        <a:bodyPr/>
        <a:lstStyle/>
        <a:p>
          <a:endParaRPr lang="en-US"/>
        </a:p>
      </dgm:t>
    </dgm:pt>
    <dgm:pt modelId="{A5FB6449-A7C7-4E86-8CA0-AB712944C849}">
      <dgm:prSet phldrT="[Text]"/>
      <dgm:spPr/>
      <dgm:t>
        <a:bodyPr/>
        <a:lstStyle/>
        <a:p>
          <a:r>
            <a:rPr lang="en-US" dirty="0" smtClean="0"/>
            <a:t>Awareness Campaigns</a:t>
          </a:r>
          <a:endParaRPr lang="en-US" dirty="0"/>
        </a:p>
      </dgm:t>
    </dgm:pt>
    <dgm:pt modelId="{98193842-5FCF-41F2-857E-293E4C8E25D3}" type="parTrans" cxnId="{43D762EA-8EE2-41B9-AE45-C1CA4170794D}">
      <dgm:prSet/>
      <dgm:spPr/>
      <dgm:t>
        <a:bodyPr/>
        <a:lstStyle/>
        <a:p>
          <a:endParaRPr lang="en-US"/>
        </a:p>
      </dgm:t>
    </dgm:pt>
    <dgm:pt modelId="{F63435B1-18E2-4C47-B91A-55E943779A5C}" type="sibTrans" cxnId="{43D762EA-8EE2-41B9-AE45-C1CA4170794D}">
      <dgm:prSet/>
      <dgm:spPr/>
      <dgm:t>
        <a:bodyPr/>
        <a:lstStyle/>
        <a:p>
          <a:endParaRPr lang="en-US"/>
        </a:p>
      </dgm:t>
    </dgm:pt>
    <dgm:pt modelId="{AD882359-854F-49AC-8865-5DBAB63C2C77}" type="pres">
      <dgm:prSet presAssocID="{AC438DDA-28D1-4343-9CDF-585ECAE417B8}" presName="diagram" presStyleCnt="0">
        <dgm:presLayoutVars>
          <dgm:chPref val="1"/>
          <dgm:dir/>
          <dgm:animOne val="branch"/>
          <dgm:animLvl val="lvl"/>
          <dgm:resizeHandles/>
        </dgm:presLayoutVars>
      </dgm:prSet>
      <dgm:spPr/>
      <dgm:t>
        <a:bodyPr/>
        <a:lstStyle/>
        <a:p>
          <a:endParaRPr lang="en-US"/>
        </a:p>
      </dgm:t>
    </dgm:pt>
    <dgm:pt modelId="{FD2D5165-9925-4C31-85A7-7F1F866C9F06}" type="pres">
      <dgm:prSet presAssocID="{F3A9A4A7-B2F4-4865-9A36-A1D5AEB7EF8C}" presName="root" presStyleCnt="0"/>
      <dgm:spPr/>
      <dgm:t>
        <a:bodyPr/>
        <a:lstStyle/>
        <a:p>
          <a:endParaRPr lang="en-US"/>
        </a:p>
      </dgm:t>
    </dgm:pt>
    <dgm:pt modelId="{596A9217-4689-4797-A3EF-2876A7856776}" type="pres">
      <dgm:prSet presAssocID="{F3A9A4A7-B2F4-4865-9A36-A1D5AEB7EF8C}" presName="rootComposite" presStyleCnt="0"/>
      <dgm:spPr/>
      <dgm:t>
        <a:bodyPr/>
        <a:lstStyle/>
        <a:p>
          <a:endParaRPr lang="en-US"/>
        </a:p>
      </dgm:t>
    </dgm:pt>
    <dgm:pt modelId="{EA09721C-0960-4D75-AB72-AD017BCA8C44}" type="pres">
      <dgm:prSet presAssocID="{F3A9A4A7-B2F4-4865-9A36-A1D5AEB7EF8C}" presName="rootText" presStyleLbl="node1" presStyleIdx="0" presStyleCnt="3"/>
      <dgm:spPr/>
      <dgm:t>
        <a:bodyPr/>
        <a:lstStyle/>
        <a:p>
          <a:endParaRPr lang="en-US"/>
        </a:p>
      </dgm:t>
    </dgm:pt>
    <dgm:pt modelId="{A8548034-1505-425A-B106-B2C5CBD41B93}" type="pres">
      <dgm:prSet presAssocID="{F3A9A4A7-B2F4-4865-9A36-A1D5AEB7EF8C}" presName="rootConnector" presStyleLbl="node1" presStyleIdx="0" presStyleCnt="3"/>
      <dgm:spPr/>
      <dgm:t>
        <a:bodyPr/>
        <a:lstStyle/>
        <a:p>
          <a:endParaRPr lang="en-US"/>
        </a:p>
      </dgm:t>
    </dgm:pt>
    <dgm:pt modelId="{695E60FF-EC96-4F8C-A23E-6659EAADB30F}" type="pres">
      <dgm:prSet presAssocID="{F3A9A4A7-B2F4-4865-9A36-A1D5AEB7EF8C}" presName="childShape" presStyleCnt="0"/>
      <dgm:spPr/>
      <dgm:t>
        <a:bodyPr/>
        <a:lstStyle/>
        <a:p>
          <a:endParaRPr lang="en-US"/>
        </a:p>
      </dgm:t>
    </dgm:pt>
    <dgm:pt modelId="{313B5F3A-8AEB-455B-8AE3-9C55660574C8}" type="pres">
      <dgm:prSet presAssocID="{A516BA17-EDE8-4575-BAE7-3A9B4C3293EB}" presName="Name13" presStyleLbl="parChTrans1D2" presStyleIdx="0" presStyleCnt="9"/>
      <dgm:spPr/>
      <dgm:t>
        <a:bodyPr/>
        <a:lstStyle/>
        <a:p>
          <a:endParaRPr lang="en-US"/>
        </a:p>
      </dgm:t>
    </dgm:pt>
    <dgm:pt modelId="{CC38DD3B-B20D-4128-ABED-00C7A7ED7286}" type="pres">
      <dgm:prSet presAssocID="{B218940E-CE94-4409-A9B0-755B4CF26143}" presName="childText" presStyleLbl="bgAcc1" presStyleIdx="0" presStyleCnt="9">
        <dgm:presLayoutVars>
          <dgm:bulletEnabled val="1"/>
        </dgm:presLayoutVars>
      </dgm:prSet>
      <dgm:spPr/>
      <dgm:t>
        <a:bodyPr/>
        <a:lstStyle/>
        <a:p>
          <a:endParaRPr lang="en-US"/>
        </a:p>
      </dgm:t>
    </dgm:pt>
    <dgm:pt modelId="{6C07DF81-4768-4AE7-9DE2-3661A7558BB7}" type="pres">
      <dgm:prSet presAssocID="{05E75D4F-54CD-4D6E-A9DC-DDE770AF1CA4}" presName="Name13" presStyleLbl="parChTrans1D2" presStyleIdx="1" presStyleCnt="9"/>
      <dgm:spPr/>
      <dgm:t>
        <a:bodyPr/>
        <a:lstStyle/>
        <a:p>
          <a:endParaRPr lang="en-US"/>
        </a:p>
      </dgm:t>
    </dgm:pt>
    <dgm:pt modelId="{0B7AE125-F91F-4A54-BDDA-31BEA166EA05}" type="pres">
      <dgm:prSet presAssocID="{7693A65C-67B3-4EC7-95F7-8C8A8AC6063E}" presName="childText" presStyleLbl="bgAcc1" presStyleIdx="1" presStyleCnt="9">
        <dgm:presLayoutVars>
          <dgm:bulletEnabled val="1"/>
        </dgm:presLayoutVars>
      </dgm:prSet>
      <dgm:spPr/>
      <dgm:t>
        <a:bodyPr/>
        <a:lstStyle/>
        <a:p>
          <a:endParaRPr lang="en-US"/>
        </a:p>
      </dgm:t>
    </dgm:pt>
    <dgm:pt modelId="{83508259-B7F2-4159-9B58-377186D9F2A1}" type="pres">
      <dgm:prSet presAssocID="{BE58173A-0A2B-4B91-893F-D8E0594777D4}" presName="Name13" presStyleLbl="parChTrans1D2" presStyleIdx="2" presStyleCnt="9"/>
      <dgm:spPr/>
      <dgm:t>
        <a:bodyPr/>
        <a:lstStyle/>
        <a:p>
          <a:endParaRPr lang="en-US"/>
        </a:p>
      </dgm:t>
    </dgm:pt>
    <dgm:pt modelId="{80C02D78-1118-49FB-A985-71E3CCB8F421}" type="pres">
      <dgm:prSet presAssocID="{C1AEDAC4-FA9A-4807-B13E-7317C6032768}" presName="childText" presStyleLbl="bgAcc1" presStyleIdx="2" presStyleCnt="9">
        <dgm:presLayoutVars>
          <dgm:bulletEnabled val="1"/>
        </dgm:presLayoutVars>
      </dgm:prSet>
      <dgm:spPr/>
      <dgm:t>
        <a:bodyPr/>
        <a:lstStyle/>
        <a:p>
          <a:endParaRPr lang="en-US"/>
        </a:p>
      </dgm:t>
    </dgm:pt>
    <dgm:pt modelId="{2B7EA363-00C5-4C84-94D8-B1FB2BB44CC9}" type="pres">
      <dgm:prSet presAssocID="{DAB4DD3A-E31D-4A9C-A452-4685B6F7A31D}" presName="root" presStyleCnt="0"/>
      <dgm:spPr/>
      <dgm:t>
        <a:bodyPr/>
        <a:lstStyle/>
        <a:p>
          <a:endParaRPr lang="en-US"/>
        </a:p>
      </dgm:t>
    </dgm:pt>
    <dgm:pt modelId="{617596AF-BD07-40E9-B955-C065455CD1CF}" type="pres">
      <dgm:prSet presAssocID="{DAB4DD3A-E31D-4A9C-A452-4685B6F7A31D}" presName="rootComposite" presStyleCnt="0"/>
      <dgm:spPr/>
      <dgm:t>
        <a:bodyPr/>
        <a:lstStyle/>
        <a:p>
          <a:endParaRPr lang="en-US"/>
        </a:p>
      </dgm:t>
    </dgm:pt>
    <dgm:pt modelId="{542264DB-CD33-4667-8367-3A571CEA212B}" type="pres">
      <dgm:prSet presAssocID="{DAB4DD3A-E31D-4A9C-A452-4685B6F7A31D}" presName="rootText" presStyleLbl="node1" presStyleIdx="1" presStyleCnt="3"/>
      <dgm:spPr/>
      <dgm:t>
        <a:bodyPr/>
        <a:lstStyle/>
        <a:p>
          <a:endParaRPr lang="en-US"/>
        </a:p>
      </dgm:t>
    </dgm:pt>
    <dgm:pt modelId="{65EF9D11-C0DA-460A-8956-2B7BDB59DE16}" type="pres">
      <dgm:prSet presAssocID="{DAB4DD3A-E31D-4A9C-A452-4685B6F7A31D}" presName="rootConnector" presStyleLbl="node1" presStyleIdx="1" presStyleCnt="3"/>
      <dgm:spPr/>
      <dgm:t>
        <a:bodyPr/>
        <a:lstStyle/>
        <a:p>
          <a:endParaRPr lang="en-US"/>
        </a:p>
      </dgm:t>
    </dgm:pt>
    <dgm:pt modelId="{CA98D178-AF9B-4832-BD5C-157CA79C6904}" type="pres">
      <dgm:prSet presAssocID="{DAB4DD3A-E31D-4A9C-A452-4685B6F7A31D}" presName="childShape" presStyleCnt="0"/>
      <dgm:spPr/>
      <dgm:t>
        <a:bodyPr/>
        <a:lstStyle/>
        <a:p>
          <a:endParaRPr lang="en-US"/>
        </a:p>
      </dgm:t>
    </dgm:pt>
    <dgm:pt modelId="{7D6338DD-9C03-4C3B-8E00-CB28F8360087}" type="pres">
      <dgm:prSet presAssocID="{2381FD18-5895-4062-BCBB-809A6F2CD8F7}" presName="Name13" presStyleLbl="parChTrans1D2" presStyleIdx="3" presStyleCnt="9"/>
      <dgm:spPr/>
      <dgm:t>
        <a:bodyPr/>
        <a:lstStyle/>
        <a:p>
          <a:endParaRPr lang="en-US"/>
        </a:p>
      </dgm:t>
    </dgm:pt>
    <dgm:pt modelId="{C1064B80-4331-43C0-A44F-95651DC12C09}" type="pres">
      <dgm:prSet presAssocID="{507FC7ED-D8C6-4B05-85A6-BA99F1109AD6}" presName="childText" presStyleLbl="bgAcc1" presStyleIdx="3" presStyleCnt="9">
        <dgm:presLayoutVars>
          <dgm:bulletEnabled val="1"/>
        </dgm:presLayoutVars>
      </dgm:prSet>
      <dgm:spPr/>
      <dgm:t>
        <a:bodyPr/>
        <a:lstStyle/>
        <a:p>
          <a:endParaRPr lang="en-US"/>
        </a:p>
      </dgm:t>
    </dgm:pt>
    <dgm:pt modelId="{96B7B6AF-CC5D-4DD2-AC9A-F36759E8E895}" type="pres">
      <dgm:prSet presAssocID="{A2AD9DD1-BFEC-4273-8761-10BEF467D588}" presName="Name13" presStyleLbl="parChTrans1D2" presStyleIdx="4" presStyleCnt="9"/>
      <dgm:spPr/>
      <dgm:t>
        <a:bodyPr/>
        <a:lstStyle/>
        <a:p>
          <a:endParaRPr lang="en-US"/>
        </a:p>
      </dgm:t>
    </dgm:pt>
    <dgm:pt modelId="{8A097A5C-383A-4E62-9663-9CD583DC1E75}" type="pres">
      <dgm:prSet presAssocID="{29775706-50CB-4E14-BE49-31F0CA94F3BE}" presName="childText" presStyleLbl="bgAcc1" presStyleIdx="4" presStyleCnt="9">
        <dgm:presLayoutVars>
          <dgm:bulletEnabled val="1"/>
        </dgm:presLayoutVars>
      </dgm:prSet>
      <dgm:spPr/>
      <dgm:t>
        <a:bodyPr/>
        <a:lstStyle/>
        <a:p>
          <a:endParaRPr lang="en-US"/>
        </a:p>
      </dgm:t>
    </dgm:pt>
    <dgm:pt modelId="{FF70EA67-A7AE-4CB2-B461-69CDE5C83018}" type="pres">
      <dgm:prSet presAssocID="{98193842-5FCF-41F2-857E-293E4C8E25D3}" presName="Name13" presStyleLbl="parChTrans1D2" presStyleIdx="5" presStyleCnt="9"/>
      <dgm:spPr/>
      <dgm:t>
        <a:bodyPr/>
        <a:lstStyle/>
        <a:p>
          <a:endParaRPr lang="en-US"/>
        </a:p>
      </dgm:t>
    </dgm:pt>
    <dgm:pt modelId="{6D2188CA-C745-4BB6-AE9B-75B4B84E501B}" type="pres">
      <dgm:prSet presAssocID="{A5FB6449-A7C7-4E86-8CA0-AB712944C849}" presName="childText" presStyleLbl="bgAcc1" presStyleIdx="5" presStyleCnt="9">
        <dgm:presLayoutVars>
          <dgm:bulletEnabled val="1"/>
        </dgm:presLayoutVars>
      </dgm:prSet>
      <dgm:spPr/>
      <dgm:t>
        <a:bodyPr/>
        <a:lstStyle/>
        <a:p>
          <a:endParaRPr lang="en-US"/>
        </a:p>
      </dgm:t>
    </dgm:pt>
    <dgm:pt modelId="{4CA72FBC-71D7-415C-9AEA-C8998C3F8AB1}" type="pres">
      <dgm:prSet presAssocID="{57A3FC27-D45E-48FB-A698-101307B8D062}" presName="root" presStyleCnt="0"/>
      <dgm:spPr/>
      <dgm:t>
        <a:bodyPr/>
        <a:lstStyle/>
        <a:p>
          <a:endParaRPr lang="en-US"/>
        </a:p>
      </dgm:t>
    </dgm:pt>
    <dgm:pt modelId="{70CDFA26-74E6-42DE-BBAC-EF516F7CA42B}" type="pres">
      <dgm:prSet presAssocID="{57A3FC27-D45E-48FB-A698-101307B8D062}" presName="rootComposite" presStyleCnt="0"/>
      <dgm:spPr/>
      <dgm:t>
        <a:bodyPr/>
        <a:lstStyle/>
        <a:p>
          <a:endParaRPr lang="en-US"/>
        </a:p>
      </dgm:t>
    </dgm:pt>
    <dgm:pt modelId="{1D301C77-C695-4927-BB17-9EA3720EFC83}" type="pres">
      <dgm:prSet presAssocID="{57A3FC27-D45E-48FB-A698-101307B8D062}" presName="rootText" presStyleLbl="node1" presStyleIdx="2" presStyleCnt="3"/>
      <dgm:spPr/>
      <dgm:t>
        <a:bodyPr/>
        <a:lstStyle/>
        <a:p>
          <a:endParaRPr lang="en-US"/>
        </a:p>
      </dgm:t>
    </dgm:pt>
    <dgm:pt modelId="{901565DB-EFDA-40FC-9CF5-463ABE59F858}" type="pres">
      <dgm:prSet presAssocID="{57A3FC27-D45E-48FB-A698-101307B8D062}" presName="rootConnector" presStyleLbl="node1" presStyleIdx="2" presStyleCnt="3"/>
      <dgm:spPr/>
      <dgm:t>
        <a:bodyPr/>
        <a:lstStyle/>
        <a:p>
          <a:endParaRPr lang="en-US"/>
        </a:p>
      </dgm:t>
    </dgm:pt>
    <dgm:pt modelId="{DF8ACCE8-D3CF-4BD4-B498-2291DB81B669}" type="pres">
      <dgm:prSet presAssocID="{57A3FC27-D45E-48FB-A698-101307B8D062}" presName="childShape" presStyleCnt="0"/>
      <dgm:spPr/>
      <dgm:t>
        <a:bodyPr/>
        <a:lstStyle/>
        <a:p>
          <a:endParaRPr lang="en-US"/>
        </a:p>
      </dgm:t>
    </dgm:pt>
    <dgm:pt modelId="{D5091771-2AF8-4C1E-8BC0-3B6DC9DD5A55}" type="pres">
      <dgm:prSet presAssocID="{A9760D03-9B05-4CCB-8474-6ECED2B32041}" presName="Name13" presStyleLbl="parChTrans1D2" presStyleIdx="6" presStyleCnt="9"/>
      <dgm:spPr/>
      <dgm:t>
        <a:bodyPr/>
        <a:lstStyle/>
        <a:p>
          <a:endParaRPr lang="en-US"/>
        </a:p>
      </dgm:t>
    </dgm:pt>
    <dgm:pt modelId="{02EFE951-5DE2-495E-AE0D-D02DF56EA158}" type="pres">
      <dgm:prSet presAssocID="{52DE7162-F4A4-4898-AC33-71DD09248FFB}" presName="childText" presStyleLbl="bgAcc1" presStyleIdx="6" presStyleCnt="9">
        <dgm:presLayoutVars>
          <dgm:bulletEnabled val="1"/>
        </dgm:presLayoutVars>
      </dgm:prSet>
      <dgm:spPr/>
      <dgm:t>
        <a:bodyPr/>
        <a:lstStyle/>
        <a:p>
          <a:endParaRPr lang="en-US"/>
        </a:p>
      </dgm:t>
    </dgm:pt>
    <dgm:pt modelId="{3C9DF66C-EE96-4669-A2EF-69D4BB1DAFBC}" type="pres">
      <dgm:prSet presAssocID="{B10FA718-AC82-4206-BACD-AADD84955365}" presName="Name13" presStyleLbl="parChTrans1D2" presStyleIdx="7" presStyleCnt="9"/>
      <dgm:spPr/>
      <dgm:t>
        <a:bodyPr/>
        <a:lstStyle/>
        <a:p>
          <a:endParaRPr lang="en-US"/>
        </a:p>
      </dgm:t>
    </dgm:pt>
    <dgm:pt modelId="{CC8A9904-1EAE-4256-B9D1-4DF002C86063}" type="pres">
      <dgm:prSet presAssocID="{F4ECE514-3038-46ED-9436-1DF76B7A0A65}" presName="childText" presStyleLbl="bgAcc1" presStyleIdx="7" presStyleCnt="9">
        <dgm:presLayoutVars>
          <dgm:bulletEnabled val="1"/>
        </dgm:presLayoutVars>
      </dgm:prSet>
      <dgm:spPr/>
      <dgm:t>
        <a:bodyPr/>
        <a:lstStyle/>
        <a:p>
          <a:endParaRPr lang="en-US"/>
        </a:p>
      </dgm:t>
    </dgm:pt>
    <dgm:pt modelId="{221BD322-92EB-41A1-8B50-BAA6911E4961}" type="pres">
      <dgm:prSet presAssocID="{7C31001E-109B-4BCF-8CD7-0D1F83C3690F}" presName="Name13" presStyleLbl="parChTrans1D2" presStyleIdx="8" presStyleCnt="9"/>
      <dgm:spPr/>
      <dgm:t>
        <a:bodyPr/>
        <a:lstStyle/>
        <a:p>
          <a:endParaRPr lang="en-US"/>
        </a:p>
      </dgm:t>
    </dgm:pt>
    <dgm:pt modelId="{EF0956EA-A727-49F6-A55B-CCB63C921E81}" type="pres">
      <dgm:prSet presAssocID="{6CEFCC9F-A2E2-4BF5-9EF8-E591024D3740}" presName="childText" presStyleLbl="bgAcc1" presStyleIdx="8" presStyleCnt="9">
        <dgm:presLayoutVars>
          <dgm:bulletEnabled val="1"/>
        </dgm:presLayoutVars>
      </dgm:prSet>
      <dgm:spPr/>
      <dgm:t>
        <a:bodyPr/>
        <a:lstStyle/>
        <a:p>
          <a:endParaRPr lang="en-US"/>
        </a:p>
      </dgm:t>
    </dgm:pt>
  </dgm:ptLst>
  <dgm:cxnLst>
    <dgm:cxn modelId="{20A8A754-0431-3848-8B9B-84E672A3975F}" type="presOf" srcId="{29775706-50CB-4E14-BE49-31F0CA94F3BE}" destId="{8A097A5C-383A-4E62-9663-9CD583DC1E75}" srcOrd="0" destOrd="0" presId="urn:microsoft.com/office/officeart/2005/8/layout/hierarchy3"/>
    <dgm:cxn modelId="{A1270FB1-16CC-4742-B174-39334598E62F}" srcId="{DAB4DD3A-E31D-4A9C-A452-4685B6F7A31D}" destId="{507FC7ED-D8C6-4B05-85A6-BA99F1109AD6}" srcOrd="0" destOrd="0" parTransId="{2381FD18-5895-4062-BCBB-809A6F2CD8F7}" sibTransId="{EB35FDF4-01A1-45D3-A0CA-F8F32C370115}"/>
    <dgm:cxn modelId="{BC7D00ED-B438-D448-AE31-84F1CDD32485}" type="presOf" srcId="{F3A9A4A7-B2F4-4865-9A36-A1D5AEB7EF8C}" destId="{A8548034-1505-425A-B106-B2C5CBD41B93}" srcOrd="1" destOrd="0" presId="urn:microsoft.com/office/officeart/2005/8/layout/hierarchy3"/>
    <dgm:cxn modelId="{3393EF43-9457-4146-8EF0-8CF61CBCB66E}" srcId="{57A3FC27-D45E-48FB-A698-101307B8D062}" destId="{F4ECE514-3038-46ED-9436-1DF76B7A0A65}" srcOrd="1" destOrd="0" parTransId="{B10FA718-AC82-4206-BACD-AADD84955365}" sibTransId="{0D6CDB90-00E5-4179-AF93-3377568EAE67}"/>
    <dgm:cxn modelId="{59F96959-B69E-A54A-AA25-1380116B04AB}" type="presOf" srcId="{52DE7162-F4A4-4898-AC33-71DD09248FFB}" destId="{02EFE951-5DE2-495E-AE0D-D02DF56EA158}" srcOrd="0" destOrd="0" presId="urn:microsoft.com/office/officeart/2005/8/layout/hierarchy3"/>
    <dgm:cxn modelId="{6F70CD8D-ED0C-A440-9236-067D6748AAE4}" type="presOf" srcId="{B10FA718-AC82-4206-BACD-AADD84955365}" destId="{3C9DF66C-EE96-4669-A2EF-69D4BB1DAFBC}" srcOrd="0" destOrd="0" presId="urn:microsoft.com/office/officeart/2005/8/layout/hierarchy3"/>
    <dgm:cxn modelId="{3D0D493C-9C82-4105-814B-FE5937B53C77}" srcId="{F3A9A4A7-B2F4-4865-9A36-A1D5AEB7EF8C}" destId="{C1AEDAC4-FA9A-4807-B13E-7317C6032768}" srcOrd="2" destOrd="0" parTransId="{BE58173A-0A2B-4B91-893F-D8E0594777D4}" sibTransId="{E8417BC8-2C2E-4AF9-9641-DF19F9DC654C}"/>
    <dgm:cxn modelId="{A4E5A900-4368-ED42-B358-19F9ACABA98D}" type="presOf" srcId="{BE58173A-0A2B-4B91-893F-D8E0594777D4}" destId="{83508259-B7F2-4159-9B58-377186D9F2A1}" srcOrd="0" destOrd="0" presId="urn:microsoft.com/office/officeart/2005/8/layout/hierarchy3"/>
    <dgm:cxn modelId="{A573BE45-7A22-6147-B210-FC965D33DE17}" type="presOf" srcId="{B218940E-CE94-4409-A9B0-755B4CF26143}" destId="{CC38DD3B-B20D-4128-ABED-00C7A7ED7286}" srcOrd="0" destOrd="0" presId="urn:microsoft.com/office/officeart/2005/8/layout/hierarchy3"/>
    <dgm:cxn modelId="{FAF712BE-CEF4-416F-BD97-A1B5B2044527}" srcId="{DAB4DD3A-E31D-4A9C-A452-4685B6F7A31D}" destId="{29775706-50CB-4E14-BE49-31F0CA94F3BE}" srcOrd="1" destOrd="0" parTransId="{A2AD9DD1-BFEC-4273-8761-10BEF467D588}" sibTransId="{EF2B1B5A-C6B7-4D31-AEE8-88C1A27CC230}"/>
    <dgm:cxn modelId="{4B8EF626-8A9C-4FCC-807A-3E2C48AA268E}" srcId="{57A3FC27-D45E-48FB-A698-101307B8D062}" destId="{52DE7162-F4A4-4898-AC33-71DD09248FFB}" srcOrd="0" destOrd="0" parTransId="{A9760D03-9B05-4CCB-8474-6ECED2B32041}" sibTransId="{C8D5298D-785B-46F4-80EB-7405B9639306}"/>
    <dgm:cxn modelId="{63E4331C-3B21-0446-8F21-F4DBDFA73681}" type="presOf" srcId="{57A3FC27-D45E-48FB-A698-101307B8D062}" destId="{901565DB-EFDA-40FC-9CF5-463ABE59F858}" srcOrd="1" destOrd="0" presId="urn:microsoft.com/office/officeart/2005/8/layout/hierarchy3"/>
    <dgm:cxn modelId="{25380F9D-A666-43E5-B260-2E088FE1B866}" srcId="{F3A9A4A7-B2F4-4865-9A36-A1D5AEB7EF8C}" destId="{7693A65C-67B3-4EC7-95F7-8C8A8AC6063E}" srcOrd="1" destOrd="0" parTransId="{05E75D4F-54CD-4D6E-A9DC-DDE770AF1CA4}" sibTransId="{24209875-4E16-4F0A-97EC-DD4BC8647429}"/>
    <dgm:cxn modelId="{ED3AB7D1-9E16-AF49-B96A-EB7D47A24A7C}" type="presOf" srcId="{98193842-5FCF-41F2-857E-293E4C8E25D3}" destId="{FF70EA67-A7AE-4CB2-B461-69CDE5C83018}" srcOrd="0" destOrd="0" presId="urn:microsoft.com/office/officeart/2005/8/layout/hierarchy3"/>
    <dgm:cxn modelId="{BD5283AD-FF33-6C46-A9FF-066A4312901D}" type="presOf" srcId="{A5FB6449-A7C7-4E86-8CA0-AB712944C849}" destId="{6D2188CA-C745-4BB6-AE9B-75B4B84E501B}" srcOrd="0" destOrd="0" presId="urn:microsoft.com/office/officeart/2005/8/layout/hierarchy3"/>
    <dgm:cxn modelId="{A0AD26A2-6A17-3D4E-B47A-9CA87447AEF5}" type="presOf" srcId="{AC438DDA-28D1-4343-9CDF-585ECAE417B8}" destId="{AD882359-854F-49AC-8865-5DBAB63C2C77}" srcOrd="0" destOrd="0" presId="urn:microsoft.com/office/officeart/2005/8/layout/hierarchy3"/>
    <dgm:cxn modelId="{F30D9FFC-DAED-2A40-9AC9-1003C7501C64}" type="presOf" srcId="{F4ECE514-3038-46ED-9436-1DF76B7A0A65}" destId="{CC8A9904-1EAE-4256-B9D1-4DF002C86063}" srcOrd="0" destOrd="0" presId="urn:microsoft.com/office/officeart/2005/8/layout/hierarchy3"/>
    <dgm:cxn modelId="{430E97D6-3DA6-AF4A-A6AD-4E89F5386DE3}" type="presOf" srcId="{6CEFCC9F-A2E2-4BF5-9EF8-E591024D3740}" destId="{EF0956EA-A727-49F6-A55B-CCB63C921E81}" srcOrd="0" destOrd="0" presId="urn:microsoft.com/office/officeart/2005/8/layout/hierarchy3"/>
    <dgm:cxn modelId="{D6CA08FF-F91D-714A-BA83-2F8E15A9CD33}" type="presOf" srcId="{A9760D03-9B05-4CCB-8474-6ECED2B32041}" destId="{D5091771-2AF8-4C1E-8BC0-3B6DC9DD5A55}" srcOrd="0" destOrd="0" presId="urn:microsoft.com/office/officeart/2005/8/layout/hierarchy3"/>
    <dgm:cxn modelId="{DDA007C1-7842-402F-B987-D81F1EB70C13}" srcId="{57A3FC27-D45E-48FB-A698-101307B8D062}" destId="{6CEFCC9F-A2E2-4BF5-9EF8-E591024D3740}" srcOrd="2" destOrd="0" parTransId="{7C31001E-109B-4BCF-8CD7-0D1F83C3690F}" sibTransId="{0ABA98FE-2D17-4ACA-A120-3EEFFBD9671A}"/>
    <dgm:cxn modelId="{702CBB8C-E79E-AE42-B431-D7A94A0CBABD}" type="presOf" srcId="{2381FD18-5895-4062-BCBB-809A6F2CD8F7}" destId="{7D6338DD-9C03-4C3B-8E00-CB28F8360087}" srcOrd="0" destOrd="0" presId="urn:microsoft.com/office/officeart/2005/8/layout/hierarchy3"/>
    <dgm:cxn modelId="{945E2CCF-DC60-FE4F-8DBD-FEDC8D67F890}" type="presOf" srcId="{05E75D4F-54CD-4D6E-A9DC-DDE770AF1CA4}" destId="{6C07DF81-4768-4AE7-9DE2-3661A7558BB7}" srcOrd="0" destOrd="0" presId="urn:microsoft.com/office/officeart/2005/8/layout/hierarchy3"/>
    <dgm:cxn modelId="{43D762EA-8EE2-41B9-AE45-C1CA4170794D}" srcId="{DAB4DD3A-E31D-4A9C-A452-4685B6F7A31D}" destId="{A5FB6449-A7C7-4E86-8CA0-AB712944C849}" srcOrd="2" destOrd="0" parTransId="{98193842-5FCF-41F2-857E-293E4C8E25D3}" sibTransId="{F63435B1-18E2-4C47-B91A-55E943779A5C}"/>
    <dgm:cxn modelId="{C1BB7103-3674-1F4D-B494-E93723A9C694}" type="presOf" srcId="{DAB4DD3A-E31D-4A9C-A452-4685B6F7A31D}" destId="{542264DB-CD33-4667-8367-3A571CEA212B}" srcOrd="0" destOrd="0" presId="urn:microsoft.com/office/officeart/2005/8/layout/hierarchy3"/>
    <dgm:cxn modelId="{5A770C54-EFD6-1946-B102-E35BD50E70B8}" type="presOf" srcId="{F3A9A4A7-B2F4-4865-9A36-A1D5AEB7EF8C}" destId="{EA09721C-0960-4D75-AB72-AD017BCA8C44}" srcOrd="0" destOrd="0" presId="urn:microsoft.com/office/officeart/2005/8/layout/hierarchy3"/>
    <dgm:cxn modelId="{7B290964-F475-4D48-ADF5-7B2D649C5533}" type="presOf" srcId="{7693A65C-67B3-4EC7-95F7-8C8A8AC6063E}" destId="{0B7AE125-F91F-4A54-BDDA-31BEA166EA05}" srcOrd="0" destOrd="0" presId="urn:microsoft.com/office/officeart/2005/8/layout/hierarchy3"/>
    <dgm:cxn modelId="{402AE003-60A7-48D3-9325-3EBC2AE70D54}" srcId="{AC438DDA-28D1-4343-9CDF-585ECAE417B8}" destId="{DAB4DD3A-E31D-4A9C-A452-4685B6F7A31D}" srcOrd="1" destOrd="0" parTransId="{1F79B90F-C81B-4FA4-AA2A-5E6CB90D00ED}" sibTransId="{3C5297E8-B9F7-409A-8458-A5D7E4245A64}"/>
    <dgm:cxn modelId="{F12812CD-1A4E-407A-BC86-22085364B6AB}" srcId="{AC438DDA-28D1-4343-9CDF-585ECAE417B8}" destId="{57A3FC27-D45E-48FB-A698-101307B8D062}" srcOrd="2" destOrd="0" parTransId="{C381F854-BD88-40BE-9CFA-A7D322FF0D04}" sibTransId="{23672C2E-A4B4-40AD-A893-9672E4E2127A}"/>
    <dgm:cxn modelId="{5F4F3095-208F-9A4F-9538-4E4AB74FA179}" type="presOf" srcId="{57A3FC27-D45E-48FB-A698-101307B8D062}" destId="{1D301C77-C695-4927-BB17-9EA3720EFC83}" srcOrd="0" destOrd="0" presId="urn:microsoft.com/office/officeart/2005/8/layout/hierarchy3"/>
    <dgm:cxn modelId="{E8EC9774-8F6F-1841-BA55-99DCBC018F78}" type="presOf" srcId="{DAB4DD3A-E31D-4A9C-A452-4685B6F7A31D}" destId="{65EF9D11-C0DA-460A-8956-2B7BDB59DE16}" srcOrd="1" destOrd="0" presId="urn:microsoft.com/office/officeart/2005/8/layout/hierarchy3"/>
    <dgm:cxn modelId="{FE3D4333-6574-477C-AF62-27541DF7C3A2}" srcId="{F3A9A4A7-B2F4-4865-9A36-A1D5AEB7EF8C}" destId="{B218940E-CE94-4409-A9B0-755B4CF26143}" srcOrd="0" destOrd="0" parTransId="{A516BA17-EDE8-4575-BAE7-3A9B4C3293EB}" sibTransId="{40A2EF38-F0CB-439A-BB81-38F31686A8C3}"/>
    <dgm:cxn modelId="{C092CE4B-C821-4119-BFA5-09FC3408C345}" srcId="{AC438DDA-28D1-4343-9CDF-585ECAE417B8}" destId="{F3A9A4A7-B2F4-4865-9A36-A1D5AEB7EF8C}" srcOrd="0" destOrd="0" parTransId="{5A25DEA4-4752-4ACC-8D72-9D493A0C0B4D}" sibTransId="{155BAE4A-1D0C-442F-9C77-F6F438B1745C}"/>
    <dgm:cxn modelId="{2AA71B22-5BC2-3B4A-B5AD-C53E9DD85CF1}" type="presOf" srcId="{A2AD9DD1-BFEC-4273-8761-10BEF467D588}" destId="{96B7B6AF-CC5D-4DD2-AC9A-F36759E8E895}" srcOrd="0" destOrd="0" presId="urn:microsoft.com/office/officeart/2005/8/layout/hierarchy3"/>
    <dgm:cxn modelId="{BD597615-BB8E-9148-A38D-53F736799924}" type="presOf" srcId="{507FC7ED-D8C6-4B05-85A6-BA99F1109AD6}" destId="{C1064B80-4331-43C0-A44F-95651DC12C09}" srcOrd="0" destOrd="0" presId="urn:microsoft.com/office/officeart/2005/8/layout/hierarchy3"/>
    <dgm:cxn modelId="{2F0FC947-C7BB-6B47-BACC-AA71D66C62EF}" type="presOf" srcId="{C1AEDAC4-FA9A-4807-B13E-7317C6032768}" destId="{80C02D78-1118-49FB-A985-71E3CCB8F421}" srcOrd="0" destOrd="0" presId="urn:microsoft.com/office/officeart/2005/8/layout/hierarchy3"/>
    <dgm:cxn modelId="{B37E1C77-F097-CD49-87C9-0624DF65502C}" type="presOf" srcId="{7C31001E-109B-4BCF-8CD7-0D1F83C3690F}" destId="{221BD322-92EB-41A1-8B50-BAA6911E4961}" srcOrd="0" destOrd="0" presId="urn:microsoft.com/office/officeart/2005/8/layout/hierarchy3"/>
    <dgm:cxn modelId="{956D0F1F-F8EF-554F-8C63-89A9637F869D}" type="presOf" srcId="{A516BA17-EDE8-4575-BAE7-3A9B4C3293EB}" destId="{313B5F3A-8AEB-455B-8AE3-9C55660574C8}" srcOrd="0" destOrd="0" presId="urn:microsoft.com/office/officeart/2005/8/layout/hierarchy3"/>
    <dgm:cxn modelId="{F830C1CA-4AA6-1241-9633-9F6E0F595939}" type="presParOf" srcId="{AD882359-854F-49AC-8865-5DBAB63C2C77}" destId="{FD2D5165-9925-4C31-85A7-7F1F866C9F06}" srcOrd="0" destOrd="0" presId="urn:microsoft.com/office/officeart/2005/8/layout/hierarchy3"/>
    <dgm:cxn modelId="{5BDEF028-7D64-8245-9C3D-B5919D914459}" type="presParOf" srcId="{FD2D5165-9925-4C31-85A7-7F1F866C9F06}" destId="{596A9217-4689-4797-A3EF-2876A7856776}" srcOrd="0" destOrd="0" presId="urn:microsoft.com/office/officeart/2005/8/layout/hierarchy3"/>
    <dgm:cxn modelId="{7B5FDF36-7C52-8443-905F-6A513267D8A6}" type="presParOf" srcId="{596A9217-4689-4797-A3EF-2876A7856776}" destId="{EA09721C-0960-4D75-AB72-AD017BCA8C44}" srcOrd="0" destOrd="0" presId="urn:microsoft.com/office/officeart/2005/8/layout/hierarchy3"/>
    <dgm:cxn modelId="{4DDEE2BC-A926-6D44-96A1-B69F6B1BC767}" type="presParOf" srcId="{596A9217-4689-4797-A3EF-2876A7856776}" destId="{A8548034-1505-425A-B106-B2C5CBD41B93}" srcOrd="1" destOrd="0" presId="urn:microsoft.com/office/officeart/2005/8/layout/hierarchy3"/>
    <dgm:cxn modelId="{97076D7A-D578-7C40-B71B-B8A20FFA88F7}" type="presParOf" srcId="{FD2D5165-9925-4C31-85A7-7F1F866C9F06}" destId="{695E60FF-EC96-4F8C-A23E-6659EAADB30F}" srcOrd="1" destOrd="0" presId="urn:microsoft.com/office/officeart/2005/8/layout/hierarchy3"/>
    <dgm:cxn modelId="{9D186D0E-F8EC-D944-A289-31F25508F43A}" type="presParOf" srcId="{695E60FF-EC96-4F8C-A23E-6659EAADB30F}" destId="{313B5F3A-8AEB-455B-8AE3-9C55660574C8}" srcOrd="0" destOrd="0" presId="urn:microsoft.com/office/officeart/2005/8/layout/hierarchy3"/>
    <dgm:cxn modelId="{4F499C92-7C41-EC44-B61A-27428023B6DD}" type="presParOf" srcId="{695E60FF-EC96-4F8C-A23E-6659EAADB30F}" destId="{CC38DD3B-B20D-4128-ABED-00C7A7ED7286}" srcOrd="1" destOrd="0" presId="urn:microsoft.com/office/officeart/2005/8/layout/hierarchy3"/>
    <dgm:cxn modelId="{3C09314C-8CF1-7744-950F-9ABA5873B133}" type="presParOf" srcId="{695E60FF-EC96-4F8C-A23E-6659EAADB30F}" destId="{6C07DF81-4768-4AE7-9DE2-3661A7558BB7}" srcOrd="2" destOrd="0" presId="urn:microsoft.com/office/officeart/2005/8/layout/hierarchy3"/>
    <dgm:cxn modelId="{4982F035-809B-6844-BAE5-009A6F8ECE31}" type="presParOf" srcId="{695E60FF-EC96-4F8C-A23E-6659EAADB30F}" destId="{0B7AE125-F91F-4A54-BDDA-31BEA166EA05}" srcOrd="3" destOrd="0" presId="urn:microsoft.com/office/officeart/2005/8/layout/hierarchy3"/>
    <dgm:cxn modelId="{43B084BD-02BF-5945-90CB-9D1FC5D57759}" type="presParOf" srcId="{695E60FF-EC96-4F8C-A23E-6659EAADB30F}" destId="{83508259-B7F2-4159-9B58-377186D9F2A1}" srcOrd="4" destOrd="0" presId="urn:microsoft.com/office/officeart/2005/8/layout/hierarchy3"/>
    <dgm:cxn modelId="{3687BBFC-CAF2-C946-B35A-1E1682B3E553}" type="presParOf" srcId="{695E60FF-EC96-4F8C-A23E-6659EAADB30F}" destId="{80C02D78-1118-49FB-A985-71E3CCB8F421}" srcOrd="5" destOrd="0" presId="urn:microsoft.com/office/officeart/2005/8/layout/hierarchy3"/>
    <dgm:cxn modelId="{60D880BE-71EF-D849-95A2-7389B32B9564}" type="presParOf" srcId="{AD882359-854F-49AC-8865-5DBAB63C2C77}" destId="{2B7EA363-00C5-4C84-94D8-B1FB2BB44CC9}" srcOrd="1" destOrd="0" presId="urn:microsoft.com/office/officeart/2005/8/layout/hierarchy3"/>
    <dgm:cxn modelId="{D9CF82F5-EDE0-1143-834E-644D2D22D07A}" type="presParOf" srcId="{2B7EA363-00C5-4C84-94D8-B1FB2BB44CC9}" destId="{617596AF-BD07-40E9-B955-C065455CD1CF}" srcOrd="0" destOrd="0" presId="urn:microsoft.com/office/officeart/2005/8/layout/hierarchy3"/>
    <dgm:cxn modelId="{BFC2179A-5290-B145-B0F5-478641939567}" type="presParOf" srcId="{617596AF-BD07-40E9-B955-C065455CD1CF}" destId="{542264DB-CD33-4667-8367-3A571CEA212B}" srcOrd="0" destOrd="0" presId="urn:microsoft.com/office/officeart/2005/8/layout/hierarchy3"/>
    <dgm:cxn modelId="{DBE53270-FD32-E14E-8CD7-5616636F92BD}" type="presParOf" srcId="{617596AF-BD07-40E9-B955-C065455CD1CF}" destId="{65EF9D11-C0DA-460A-8956-2B7BDB59DE16}" srcOrd="1" destOrd="0" presId="urn:microsoft.com/office/officeart/2005/8/layout/hierarchy3"/>
    <dgm:cxn modelId="{B6A8C717-DB82-0B45-94C9-A596233FA619}" type="presParOf" srcId="{2B7EA363-00C5-4C84-94D8-B1FB2BB44CC9}" destId="{CA98D178-AF9B-4832-BD5C-157CA79C6904}" srcOrd="1" destOrd="0" presId="urn:microsoft.com/office/officeart/2005/8/layout/hierarchy3"/>
    <dgm:cxn modelId="{ADC6B686-0DC4-D24E-8AAB-A3465D4587EE}" type="presParOf" srcId="{CA98D178-AF9B-4832-BD5C-157CA79C6904}" destId="{7D6338DD-9C03-4C3B-8E00-CB28F8360087}" srcOrd="0" destOrd="0" presId="urn:microsoft.com/office/officeart/2005/8/layout/hierarchy3"/>
    <dgm:cxn modelId="{177CA6E4-902B-F342-B6BA-8016A1DCE88F}" type="presParOf" srcId="{CA98D178-AF9B-4832-BD5C-157CA79C6904}" destId="{C1064B80-4331-43C0-A44F-95651DC12C09}" srcOrd="1" destOrd="0" presId="urn:microsoft.com/office/officeart/2005/8/layout/hierarchy3"/>
    <dgm:cxn modelId="{80187A25-AA68-1640-8D4C-7544D4BC5DE8}" type="presParOf" srcId="{CA98D178-AF9B-4832-BD5C-157CA79C6904}" destId="{96B7B6AF-CC5D-4DD2-AC9A-F36759E8E895}" srcOrd="2" destOrd="0" presId="urn:microsoft.com/office/officeart/2005/8/layout/hierarchy3"/>
    <dgm:cxn modelId="{980DF281-F6A5-6E41-AB59-D918055D7196}" type="presParOf" srcId="{CA98D178-AF9B-4832-BD5C-157CA79C6904}" destId="{8A097A5C-383A-4E62-9663-9CD583DC1E75}" srcOrd="3" destOrd="0" presId="urn:microsoft.com/office/officeart/2005/8/layout/hierarchy3"/>
    <dgm:cxn modelId="{1A7FE63D-898A-6244-91E5-C8992C607445}" type="presParOf" srcId="{CA98D178-AF9B-4832-BD5C-157CA79C6904}" destId="{FF70EA67-A7AE-4CB2-B461-69CDE5C83018}" srcOrd="4" destOrd="0" presId="urn:microsoft.com/office/officeart/2005/8/layout/hierarchy3"/>
    <dgm:cxn modelId="{F0B43EB0-6CDE-534F-96E7-B0D94B7CE488}" type="presParOf" srcId="{CA98D178-AF9B-4832-BD5C-157CA79C6904}" destId="{6D2188CA-C745-4BB6-AE9B-75B4B84E501B}" srcOrd="5" destOrd="0" presId="urn:microsoft.com/office/officeart/2005/8/layout/hierarchy3"/>
    <dgm:cxn modelId="{44574358-A4CD-6B47-BDE8-358782731BC3}" type="presParOf" srcId="{AD882359-854F-49AC-8865-5DBAB63C2C77}" destId="{4CA72FBC-71D7-415C-9AEA-C8998C3F8AB1}" srcOrd="2" destOrd="0" presId="urn:microsoft.com/office/officeart/2005/8/layout/hierarchy3"/>
    <dgm:cxn modelId="{1B1BA970-AFD0-9845-8B07-25C8EAD516EC}" type="presParOf" srcId="{4CA72FBC-71D7-415C-9AEA-C8998C3F8AB1}" destId="{70CDFA26-74E6-42DE-BBAC-EF516F7CA42B}" srcOrd="0" destOrd="0" presId="urn:microsoft.com/office/officeart/2005/8/layout/hierarchy3"/>
    <dgm:cxn modelId="{54DAC475-F079-FE45-B9AB-0989A05129F4}" type="presParOf" srcId="{70CDFA26-74E6-42DE-BBAC-EF516F7CA42B}" destId="{1D301C77-C695-4927-BB17-9EA3720EFC83}" srcOrd="0" destOrd="0" presId="urn:microsoft.com/office/officeart/2005/8/layout/hierarchy3"/>
    <dgm:cxn modelId="{DD8E6D85-E41E-E648-BFAB-B22B4CD077DE}" type="presParOf" srcId="{70CDFA26-74E6-42DE-BBAC-EF516F7CA42B}" destId="{901565DB-EFDA-40FC-9CF5-463ABE59F858}" srcOrd="1" destOrd="0" presId="urn:microsoft.com/office/officeart/2005/8/layout/hierarchy3"/>
    <dgm:cxn modelId="{25D485C7-604D-A54B-A923-300D12ADD74C}" type="presParOf" srcId="{4CA72FBC-71D7-415C-9AEA-C8998C3F8AB1}" destId="{DF8ACCE8-D3CF-4BD4-B498-2291DB81B669}" srcOrd="1" destOrd="0" presId="urn:microsoft.com/office/officeart/2005/8/layout/hierarchy3"/>
    <dgm:cxn modelId="{9870604E-33CB-C04A-AFA0-6BA9A8BF8384}" type="presParOf" srcId="{DF8ACCE8-D3CF-4BD4-B498-2291DB81B669}" destId="{D5091771-2AF8-4C1E-8BC0-3B6DC9DD5A55}" srcOrd="0" destOrd="0" presId="urn:microsoft.com/office/officeart/2005/8/layout/hierarchy3"/>
    <dgm:cxn modelId="{CE670BAC-136F-1645-8F7D-863E54FFC89F}" type="presParOf" srcId="{DF8ACCE8-D3CF-4BD4-B498-2291DB81B669}" destId="{02EFE951-5DE2-495E-AE0D-D02DF56EA158}" srcOrd="1" destOrd="0" presId="urn:microsoft.com/office/officeart/2005/8/layout/hierarchy3"/>
    <dgm:cxn modelId="{2819D8F1-EE91-8445-9565-86336C82CA90}" type="presParOf" srcId="{DF8ACCE8-D3CF-4BD4-B498-2291DB81B669}" destId="{3C9DF66C-EE96-4669-A2EF-69D4BB1DAFBC}" srcOrd="2" destOrd="0" presId="urn:microsoft.com/office/officeart/2005/8/layout/hierarchy3"/>
    <dgm:cxn modelId="{94F86BD9-1F98-FC45-8122-BF04B28E89AE}" type="presParOf" srcId="{DF8ACCE8-D3CF-4BD4-B498-2291DB81B669}" destId="{CC8A9904-1EAE-4256-B9D1-4DF002C86063}" srcOrd="3" destOrd="0" presId="urn:microsoft.com/office/officeart/2005/8/layout/hierarchy3"/>
    <dgm:cxn modelId="{40DBEFF5-4659-1741-815E-BF30596C6C7D}" type="presParOf" srcId="{DF8ACCE8-D3CF-4BD4-B498-2291DB81B669}" destId="{221BD322-92EB-41A1-8B50-BAA6911E4961}" srcOrd="4" destOrd="0" presId="urn:microsoft.com/office/officeart/2005/8/layout/hierarchy3"/>
    <dgm:cxn modelId="{0B7A3070-1230-604A-9E1B-A01D11F7D16B}" type="presParOf" srcId="{DF8ACCE8-D3CF-4BD4-B498-2291DB81B669}" destId="{EF0956EA-A727-49F6-A55B-CCB63C921E81}"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09721C-0960-4D75-AB72-AD017BCA8C44}">
      <dsp:nvSpPr>
        <dsp:cNvPr id="0" name=""/>
        <dsp:cNvSpPr/>
      </dsp:nvSpPr>
      <dsp:spPr>
        <a:xfrm>
          <a:off x="781570" y="1147"/>
          <a:ext cx="1904702" cy="95235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Hospitals</a:t>
          </a:r>
        </a:p>
        <a:p>
          <a:pPr lvl="0" algn="ctr" defTabSz="1066800">
            <a:lnSpc>
              <a:spcPct val="90000"/>
            </a:lnSpc>
            <a:spcBef>
              <a:spcPct val="0"/>
            </a:spcBef>
            <a:spcAft>
              <a:spcPct val="35000"/>
            </a:spcAft>
          </a:pPr>
          <a:r>
            <a:rPr lang="en-US" sz="2400" kern="1200" dirty="0" smtClean="0"/>
            <a:t>IP/Epidem.</a:t>
          </a:r>
          <a:endParaRPr lang="en-US" sz="2400" kern="1200" dirty="0"/>
        </a:p>
      </dsp:txBody>
      <dsp:txXfrm>
        <a:off x="781570" y="1147"/>
        <a:ext cx="1904702" cy="952351"/>
      </dsp:txXfrm>
    </dsp:sp>
    <dsp:sp modelId="{313B5F3A-8AEB-455B-8AE3-9C55660574C8}">
      <dsp:nvSpPr>
        <dsp:cNvPr id="0" name=""/>
        <dsp:cNvSpPr/>
      </dsp:nvSpPr>
      <dsp:spPr>
        <a:xfrm>
          <a:off x="972041"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38DD3B-B20D-4128-ABED-00C7A7ED7286}">
      <dsp:nvSpPr>
        <dsp:cNvPr id="0" name=""/>
        <dsp:cNvSpPr/>
      </dsp:nvSpPr>
      <dsp:spPr>
        <a:xfrm>
          <a:off x="1162511" y="1191586"/>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Data Reporting</a:t>
          </a:r>
          <a:endParaRPr lang="en-US" sz="2100" kern="1200" dirty="0"/>
        </a:p>
      </dsp:txBody>
      <dsp:txXfrm>
        <a:off x="1162511" y="1191586"/>
        <a:ext cx="1523761" cy="952351"/>
      </dsp:txXfrm>
    </dsp:sp>
    <dsp:sp modelId="{6C07DF81-4768-4AE7-9DE2-3661A7558BB7}">
      <dsp:nvSpPr>
        <dsp:cNvPr id="0" name=""/>
        <dsp:cNvSpPr/>
      </dsp:nvSpPr>
      <dsp:spPr>
        <a:xfrm>
          <a:off x="972041"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7AE125-F91F-4A54-BDDA-31BEA166EA05}">
      <dsp:nvSpPr>
        <dsp:cNvPr id="0" name=""/>
        <dsp:cNvSpPr/>
      </dsp:nvSpPr>
      <dsp:spPr>
        <a:xfrm>
          <a:off x="1162511" y="2382025"/>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Training</a:t>
          </a:r>
          <a:endParaRPr lang="en-US" sz="2100" kern="1200" dirty="0"/>
        </a:p>
      </dsp:txBody>
      <dsp:txXfrm>
        <a:off x="1162511" y="2382025"/>
        <a:ext cx="1523761" cy="952351"/>
      </dsp:txXfrm>
    </dsp:sp>
    <dsp:sp modelId="{83508259-B7F2-4159-9B58-377186D9F2A1}">
      <dsp:nvSpPr>
        <dsp:cNvPr id="0" name=""/>
        <dsp:cNvSpPr/>
      </dsp:nvSpPr>
      <dsp:spPr>
        <a:xfrm>
          <a:off x="972041"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C02D78-1118-49FB-A985-71E3CCB8F421}">
      <dsp:nvSpPr>
        <dsp:cNvPr id="0" name=""/>
        <dsp:cNvSpPr/>
      </dsp:nvSpPr>
      <dsp:spPr>
        <a:xfrm>
          <a:off x="1162511" y="3572464"/>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Education</a:t>
          </a:r>
          <a:endParaRPr lang="en-US" sz="2100" kern="1200" dirty="0"/>
        </a:p>
      </dsp:txBody>
      <dsp:txXfrm>
        <a:off x="1162511" y="3572464"/>
        <a:ext cx="1523761" cy="952351"/>
      </dsp:txXfrm>
    </dsp:sp>
    <dsp:sp modelId="{542264DB-CD33-4667-8367-3A571CEA212B}">
      <dsp:nvSpPr>
        <dsp:cNvPr id="0" name=""/>
        <dsp:cNvSpPr/>
      </dsp:nvSpPr>
      <dsp:spPr>
        <a:xfrm>
          <a:off x="3162448" y="1147"/>
          <a:ext cx="1904702" cy="95235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State HAI Coordinators</a:t>
          </a:r>
          <a:endParaRPr lang="en-US" sz="2400" kern="1200" dirty="0"/>
        </a:p>
      </dsp:txBody>
      <dsp:txXfrm>
        <a:off x="3162448" y="1147"/>
        <a:ext cx="1904702" cy="952351"/>
      </dsp:txXfrm>
    </dsp:sp>
    <dsp:sp modelId="{7D6338DD-9C03-4C3B-8E00-CB28F8360087}">
      <dsp:nvSpPr>
        <dsp:cNvPr id="0" name=""/>
        <dsp:cNvSpPr/>
      </dsp:nvSpPr>
      <dsp:spPr>
        <a:xfrm>
          <a:off x="3352919"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064B80-4331-43C0-A44F-95651DC12C09}">
      <dsp:nvSpPr>
        <dsp:cNvPr id="0" name=""/>
        <dsp:cNvSpPr/>
      </dsp:nvSpPr>
      <dsp:spPr>
        <a:xfrm>
          <a:off x="3543389" y="1191586"/>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3543389" y="1191586"/>
        <a:ext cx="1523761" cy="952351"/>
      </dsp:txXfrm>
    </dsp:sp>
    <dsp:sp modelId="{96B7B6AF-CC5D-4DD2-AC9A-F36759E8E895}">
      <dsp:nvSpPr>
        <dsp:cNvPr id="0" name=""/>
        <dsp:cNvSpPr/>
      </dsp:nvSpPr>
      <dsp:spPr>
        <a:xfrm>
          <a:off x="3352919"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097A5C-383A-4E62-9663-9CD583DC1E75}">
      <dsp:nvSpPr>
        <dsp:cNvPr id="0" name=""/>
        <dsp:cNvSpPr/>
      </dsp:nvSpPr>
      <dsp:spPr>
        <a:xfrm>
          <a:off x="3543389" y="2382025"/>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Reports</a:t>
          </a:r>
          <a:endParaRPr lang="en-US" sz="2100" kern="1200" dirty="0"/>
        </a:p>
      </dsp:txBody>
      <dsp:txXfrm>
        <a:off x="3543389" y="2382025"/>
        <a:ext cx="1523761" cy="952351"/>
      </dsp:txXfrm>
    </dsp:sp>
    <dsp:sp modelId="{FF70EA67-A7AE-4CB2-B461-69CDE5C83018}">
      <dsp:nvSpPr>
        <dsp:cNvPr id="0" name=""/>
        <dsp:cNvSpPr/>
      </dsp:nvSpPr>
      <dsp:spPr>
        <a:xfrm>
          <a:off x="3352919"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2188CA-C745-4BB6-AE9B-75B4B84E501B}">
      <dsp:nvSpPr>
        <dsp:cNvPr id="0" name=""/>
        <dsp:cNvSpPr/>
      </dsp:nvSpPr>
      <dsp:spPr>
        <a:xfrm>
          <a:off x="3543389" y="3572464"/>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Awareness Campaigns</a:t>
          </a:r>
          <a:endParaRPr lang="en-US" sz="2100" kern="1200" dirty="0"/>
        </a:p>
      </dsp:txBody>
      <dsp:txXfrm>
        <a:off x="3543389" y="3572464"/>
        <a:ext cx="1523761" cy="952351"/>
      </dsp:txXfrm>
    </dsp:sp>
    <dsp:sp modelId="{1D301C77-C695-4927-BB17-9EA3720EFC83}">
      <dsp:nvSpPr>
        <dsp:cNvPr id="0" name=""/>
        <dsp:cNvSpPr/>
      </dsp:nvSpPr>
      <dsp:spPr>
        <a:xfrm>
          <a:off x="5543326" y="1147"/>
          <a:ext cx="1904702" cy="95235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Consumers</a:t>
          </a:r>
          <a:endParaRPr lang="en-US" sz="2400" kern="1200" dirty="0"/>
        </a:p>
      </dsp:txBody>
      <dsp:txXfrm>
        <a:off x="5543326" y="1147"/>
        <a:ext cx="1904702" cy="952351"/>
      </dsp:txXfrm>
    </dsp:sp>
    <dsp:sp modelId="{D5091771-2AF8-4C1E-8BC0-3B6DC9DD5A55}">
      <dsp:nvSpPr>
        <dsp:cNvPr id="0" name=""/>
        <dsp:cNvSpPr/>
      </dsp:nvSpPr>
      <dsp:spPr>
        <a:xfrm>
          <a:off x="5733796"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EFE951-5DE2-495E-AE0D-D02DF56EA158}">
      <dsp:nvSpPr>
        <dsp:cNvPr id="0" name=""/>
        <dsp:cNvSpPr/>
      </dsp:nvSpPr>
      <dsp:spPr>
        <a:xfrm>
          <a:off x="5924267" y="1191586"/>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Awareness</a:t>
          </a:r>
          <a:endParaRPr lang="en-US" sz="2100" kern="1200" dirty="0"/>
        </a:p>
      </dsp:txBody>
      <dsp:txXfrm>
        <a:off x="5924267" y="1191586"/>
        <a:ext cx="1523761" cy="952351"/>
      </dsp:txXfrm>
    </dsp:sp>
    <dsp:sp modelId="{3C9DF66C-EE96-4669-A2EF-69D4BB1DAFBC}">
      <dsp:nvSpPr>
        <dsp:cNvPr id="0" name=""/>
        <dsp:cNvSpPr/>
      </dsp:nvSpPr>
      <dsp:spPr>
        <a:xfrm>
          <a:off x="5733796"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8A9904-1EAE-4256-B9D1-4DF002C86063}">
      <dsp:nvSpPr>
        <dsp:cNvPr id="0" name=""/>
        <dsp:cNvSpPr/>
      </dsp:nvSpPr>
      <dsp:spPr>
        <a:xfrm>
          <a:off x="5924267" y="2382025"/>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Engagement</a:t>
          </a:r>
          <a:endParaRPr lang="en-US" sz="2100" kern="1200" dirty="0"/>
        </a:p>
      </dsp:txBody>
      <dsp:txXfrm>
        <a:off x="5924267" y="2382025"/>
        <a:ext cx="1523761" cy="952351"/>
      </dsp:txXfrm>
    </dsp:sp>
    <dsp:sp modelId="{221BD322-92EB-41A1-8B50-BAA6911E4961}">
      <dsp:nvSpPr>
        <dsp:cNvPr id="0" name=""/>
        <dsp:cNvSpPr/>
      </dsp:nvSpPr>
      <dsp:spPr>
        <a:xfrm>
          <a:off x="5733796"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0956EA-A727-49F6-A55B-CCB63C921E81}">
      <dsp:nvSpPr>
        <dsp:cNvPr id="0" name=""/>
        <dsp:cNvSpPr/>
      </dsp:nvSpPr>
      <dsp:spPr>
        <a:xfrm>
          <a:off x="5924267" y="3572464"/>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Intent</a:t>
          </a:r>
          <a:endParaRPr lang="en-US" sz="2100" kern="1200" dirty="0"/>
        </a:p>
      </dsp:txBody>
      <dsp:txXfrm>
        <a:off x="5924267" y="3572464"/>
        <a:ext cx="1523761" cy="9523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09721C-0960-4D75-AB72-AD017BCA8C44}">
      <dsp:nvSpPr>
        <dsp:cNvPr id="0" name=""/>
        <dsp:cNvSpPr/>
      </dsp:nvSpPr>
      <dsp:spPr>
        <a:xfrm>
          <a:off x="781570" y="1147"/>
          <a:ext cx="1904702" cy="952351"/>
        </a:xfrm>
        <a:prstGeom prst="roundRect">
          <a:avLst>
            <a:gd name="adj" fmla="val 10000"/>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Hospitals</a:t>
          </a:r>
        </a:p>
        <a:p>
          <a:pPr lvl="0" algn="ctr" defTabSz="1066800">
            <a:lnSpc>
              <a:spcPct val="90000"/>
            </a:lnSpc>
            <a:spcBef>
              <a:spcPct val="0"/>
            </a:spcBef>
            <a:spcAft>
              <a:spcPct val="35000"/>
            </a:spcAft>
          </a:pPr>
          <a:r>
            <a:rPr lang="en-US" sz="2400" kern="1200" dirty="0" smtClean="0"/>
            <a:t>IP/Epidem.</a:t>
          </a:r>
          <a:endParaRPr lang="en-US" sz="2400" kern="1200" dirty="0"/>
        </a:p>
      </dsp:txBody>
      <dsp:txXfrm>
        <a:off x="781570" y="1147"/>
        <a:ext cx="1904702" cy="952351"/>
      </dsp:txXfrm>
    </dsp:sp>
    <dsp:sp modelId="{313B5F3A-8AEB-455B-8AE3-9C55660574C8}">
      <dsp:nvSpPr>
        <dsp:cNvPr id="0" name=""/>
        <dsp:cNvSpPr/>
      </dsp:nvSpPr>
      <dsp:spPr>
        <a:xfrm>
          <a:off x="972041"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38DD3B-B20D-4128-ABED-00C7A7ED7286}">
      <dsp:nvSpPr>
        <dsp:cNvPr id="0" name=""/>
        <dsp:cNvSpPr/>
      </dsp:nvSpPr>
      <dsp:spPr>
        <a:xfrm>
          <a:off x="1162511" y="1191586"/>
          <a:ext cx="1523761" cy="952351"/>
        </a:xfrm>
        <a:prstGeom prst="roundRect">
          <a:avLst>
            <a:gd name="adj" fmla="val 10000"/>
          </a:avLst>
        </a:prstGeom>
        <a:solidFill>
          <a:schemeClr val="accent5">
            <a:lumMod val="20000"/>
            <a:lumOff val="80000"/>
            <a:alpha val="9000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Data Reporting</a:t>
          </a:r>
          <a:endParaRPr lang="en-US" sz="2100" kern="1200" dirty="0"/>
        </a:p>
      </dsp:txBody>
      <dsp:txXfrm>
        <a:off x="1162511" y="1191586"/>
        <a:ext cx="1523761" cy="952351"/>
      </dsp:txXfrm>
    </dsp:sp>
    <dsp:sp modelId="{6C07DF81-4768-4AE7-9DE2-3661A7558BB7}">
      <dsp:nvSpPr>
        <dsp:cNvPr id="0" name=""/>
        <dsp:cNvSpPr/>
      </dsp:nvSpPr>
      <dsp:spPr>
        <a:xfrm>
          <a:off x="972041"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7AE125-F91F-4A54-BDDA-31BEA166EA05}">
      <dsp:nvSpPr>
        <dsp:cNvPr id="0" name=""/>
        <dsp:cNvSpPr/>
      </dsp:nvSpPr>
      <dsp:spPr>
        <a:xfrm>
          <a:off x="1162511" y="2382025"/>
          <a:ext cx="1523761" cy="952351"/>
        </a:xfrm>
        <a:prstGeom prst="roundRect">
          <a:avLst>
            <a:gd name="adj" fmla="val 10000"/>
          </a:avLst>
        </a:prstGeom>
        <a:solidFill>
          <a:schemeClr val="accent5">
            <a:lumMod val="20000"/>
            <a:lumOff val="80000"/>
            <a:alpha val="9000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Training</a:t>
          </a:r>
          <a:endParaRPr lang="en-US" sz="2100" kern="1200" dirty="0"/>
        </a:p>
      </dsp:txBody>
      <dsp:txXfrm>
        <a:off x="1162511" y="2382025"/>
        <a:ext cx="1523761" cy="952351"/>
      </dsp:txXfrm>
    </dsp:sp>
    <dsp:sp modelId="{83508259-B7F2-4159-9B58-377186D9F2A1}">
      <dsp:nvSpPr>
        <dsp:cNvPr id="0" name=""/>
        <dsp:cNvSpPr/>
      </dsp:nvSpPr>
      <dsp:spPr>
        <a:xfrm>
          <a:off x="972041"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C02D78-1118-49FB-A985-71E3CCB8F421}">
      <dsp:nvSpPr>
        <dsp:cNvPr id="0" name=""/>
        <dsp:cNvSpPr/>
      </dsp:nvSpPr>
      <dsp:spPr>
        <a:xfrm>
          <a:off x="1162511" y="3572464"/>
          <a:ext cx="1523761" cy="952351"/>
        </a:xfrm>
        <a:prstGeom prst="roundRect">
          <a:avLst>
            <a:gd name="adj" fmla="val 10000"/>
          </a:avLst>
        </a:prstGeom>
        <a:solidFill>
          <a:schemeClr val="accent5">
            <a:lumMod val="20000"/>
            <a:lumOff val="80000"/>
            <a:alpha val="9000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Education</a:t>
          </a:r>
          <a:endParaRPr lang="en-US" sz="2100" kern="1200" dirty="0"/>
        </a:p>
      </dsp:txBody>
      <dsp:txXfrm>
        <a:off x="1162511" y="3572464"/>
        <a:ext cx="1523761" cy="952351"/>
      </dsp:txXfrm>
    </dsp:sp>
    <dsp:sp modelId="{542264DB-CD33-4667-8367-3A571CEA212B}">
      <dsp:nvSpPr>
        <dsp:cNvPr id="0" name=""/>
        <dsp:cNvSpPr/>
      </dsp:nvSpPr>
      <dsp:spPr>
        <a:xfrm>
          <a:off x="3162448" y="1147"/>
          <a:ext cx="1904702" cy="95235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State HAI Coordinators</a:t>
          </a:r>
          <a:endParaRPr lang="en-US" sz="2400" kern="1200" dirty="0"/>
        </a:p>
      </dsp:txBody>
      <dsp:txXfrm>
        <a:off x="3162448" y="1147"/>
        <a:ext cx="1904702" cy="952351"/>
      </dsp:txXfrm>
    </dsp:sp>
    <dsp:sp modelId="{7D6338DD-9C03-4C3B-8E00-CB28F8360087}">
      <dsp:nvSpPr>
        <dsp:cNvPr id="0" name=""/>
        <dsp:cNvSpPr/>
      </dsp:nvSpPr>
      <dsp:spPr>
        <a:xfrm>
          <a:off x="3352919"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064B80-4331-43C0-A44F-95651DC12C09}">
      <dsp:nvSpPr>
        <dsp:cNvPr id="0" name=""/>
        <dsp:cNvSpPr/>
      </dsp:nvSpPr>
      <dsp:spPr>
        <a:xfrm>
          <a:off x="3543389" y="1191586"/>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3543389" y="1191586"/>
        <a:ext cx="1523761" cy="952351"/>
      </dsp:txXfrm>
    </dsp:sp>
    <dsp:sp modelId="{96B7B6AF-CC5D-4DD2-AC9A-F36759E8E895}">
      <dsp:nvSpPr>
        <dsp:cNvPr id="0" name=""/>
        <dsp:cNvSpPr/>
      </dsp:nvSpPr>
      <dsp:spPr>
        <a:xfrm>
          <a:off x="3352919"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097A5C-383A-4E62-9663-9CD583DC1E75}">
      <dsp:nvSpPr>
        <dsp:cNvPr id="0" name=""/>
        <dsp:cNvSpPr/>
      </dsp:nvSpPr>
      <dsp:spPr>
        <a:xfrm>
          <a:off x="3543389" y="2382025"/>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Reports</a:t>
          </a:r>
          <a:endParaRPr lang="en-US" sz="2100" kern="1200" dirty="0"/>
        </a:p>
      </dsp:txBody>
      <dsp:txXfrm>
        <a:off x="3543389" y="2382025"/>
        <a:ext cx="1523761" cy="952351"/>
      </dsp:txXfrm>
    </dsp:sp>
    <dsp:sp modelId="{FF70EA67-A7AE-4CB2-B461-69CDE5C83018}">
      <dsp:nvSpPr>
        <dsp:cNvPr id="0" name=""/>
        <dsp:cNvSpPr/>
      </dsp:nvSpPr>
      <dsp:spPr>
        <a:xfrm>
          <a:off x="3352919"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2188CA-C745-4BB6-AE9B-75B4B84E501B}">
      <dsp:nvSpPr>
        <dsp:cNvPr id="0" name=""/>
        <dsp:cNvSpPr/>
      </dsp:nvSpPr>
      <dsp:spPr>
        <a:xfrm>
          <a:off x="3543389" y="3572464"/>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Awareness Campaigns</a:t>
          </a:r>
          <a:endParaRPr lang="en-US" sz="2100" kern="1200" dirty="0"/>
        </a:p>
      </dsp:txBody>
      <dsp:txXfrm>
        <a:off x="3543389" y="3572464"/>
        <a:ext cx="1523761" cy="952351"/>
      </dsp:txXfrm>
    </dsp:sp>
    <dsp:sp modelId="{1D301C77-C695-4927-BB17-9EA3720EFC83}">
      <dsp:nvSpPr>
        <dsp:cNvPr id="0" name=""/>
        <dsp:cNvSpPr/>
      </dsp:nvSpPr>
      <dsp:spPr>
        <a:xfrm>
          <a:off x="5543326" y="1147"/>
          <a:ext cx="1904702" cy="95235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Consumers</a:t>
          </a:r>
          <a:endParaRPr lang="en-US" sz="2400" kern="1200" dirty="0"/>
        </a:p>
      </dsp:txBody>
      <dsp:txXfrm>
        <a:off x="5543326" y="1147"/>
        <a:ext cx="1904702" cy="952351"/>
      </dsp:txXfrm>
    </dsp:sp>
    <dsp:sp modelId="{D5091771-2AF8-4C1E-8BC0-3B6DC9DD5A55}">
      <dsp:nvSpPr>
        <dsp:cNvPr id="0" name=""/>
        <dsp:cNvSpPr/>
      </dsp:nvSpPr>
      <dsp:spPr>
        <a:xfrm>
          <a:off x="5733796" y="953498"/>
          <a:ext cx="190470" cy="714263"/>
        </a:xfrm>
        <a:custGeom>
          <a:avLst/>
          <a:gdLst/>
          <a:ahLst/>
          <a:cxnLst/>
          <a:rect l="0" t="0" r="0" b="0"/>
          <a:pathLst>
            <a:path>
              <a:moveTo>
                <a:pt x="0" y="0"/>
              </a:moveTo>
              <a:lnTo>
                <a:pt x="0" y="714263"/>
              </a:lnTo>
              <a:lnTo>
                <a:pt x="190470" y="71426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EFE951-5DE2-495E-AE0D-D02DF56EA158}">
      <dsp:nvSpPr>
        <dsp:cNvPr id="0" name=""/>
        <dsp:cNvSpPr/>
      </dsp:nvSpPr>
      <dsp:spPr>
        <a:xfrm>
          <a:off x="5924267" y="1191586"/>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Awareness</a:t>
          </a:r>
          <a:endParaRPr lang="en-US" sz="2100" kern="1200" dirty="0"/>
        </a:p>
      </dsp:txBody>
      <dsp:txXfrm>
        <a:off x="5924267" y="1191586"/>
        <a:ext cx="1523761" cy="952351"/>
      </dsp:txXfrm>
    </dsp:sp>
    <dsp:sp modelId="{3C9DF66C-EE96-4669-A2EF-69D4BB1DAFBC}">
      <dsp:nvSpPr>
        <dsp:cNvPr id="0" name=""/>
        <dsp:cNvSpPr/>
      </dsp:nvSpPr>
      <dsp:spPr>
        <a:xfrm>
          <a:off x="5733796" y="953498"/>
          <a:ext cx="190470" cy="1904702"/>
        </a:xfrm>
        <a:custGeom>
          <a:avLst/>
          <a:gdLst/>
          <a:ahLst/>
          <a:cxnLst/>
          <a:rect l="0" t="0" r="0" b="0"/>
          <a:pathLst>
            <a:path>
              <a:moveTo>
                <a:pt x="0" y="0"/>
              </a:moveTo>
              <a:lnTo>
                <a:pt x="0" y="1904702"/>
              </a:lnTo>
              <a:lnTo>
                <a:pt x="190470" y="190470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8A9904-1EAE-4256-B9D1-4DF002C86063}">
      <dsp:nvSpPr>
        <dsp:cNvPr id="0" name=""/>
        <dsp:cNvSpPr/>
      </dsp:nvSpPr>
      <dsp:spPr>
        <a:xfrm>
          <a:off x="5924267" y="2382025"/>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Engagement</a:t>
          </a:r>
          <a:endParaRPr lang="en-US" sz="2100" kern="1200" dirty="0"/>
        </a:p>
      </dsp:txBody>
      <dsp:txXfrm>
        <a:off x="5924267" y="2382025"/>
        <a:ext cx="1523761" cy="952351"/>
      </dsp:txXfrm>
    </dsp:sp>
    <dsp:sp modelId="{221BD322-92EB-41A1-8B50-BAA6911E4961}">
      <dsp:nvSpPr>
        <dsp:cNvPr id="0" name=""/>
        <dsp:cNvSpPr/>
      </dsp:nvSpPr>
      <dsp:spPr>
        <a:xfrm>
          <a:off x="5733796" y="953498"/>
          <a:ext cx="190470" cy="3095141"/>
        </a:xfrm>
        <a:custGeom>
          <a:avLst/>
          <a:gdLst/>
          <a:ahLst/>
          <a:cxnLst/>
          <a:rect l="0" t="0" r="0" b="0"/>
          <a:pathLst>
            <a:path>
              <a:moveTo>
                <a:pt x="0" y="0"/>
              </a:moveTo>
              <a:lnTo>
                <a:pt x="0" y="3095141"/>
              </a:lnTo>
              <a:lnTo>
                <a:pt x="190470" y="30951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0956EA-A727-49F6-A55B-CCB63C921E81}">
      <dsp:nvSpPr>
        <dsp:cNvPr id="0" name=""/>
        <dsp:cNvSpPr/>
      </dsp:nvSpPr>
      <dsp:spPr>
        <a:xfrm>
          <a:off x="5924267" y="3572464"/>
          <a:ext cx="1523761" cy="95235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Intent</a:t>
          </a:r>
          <a:endParaRPr lang="en-US" sz="2100" kern="1200" dirty="0"/>
        </a:p>
      </dsp:txBody>
      <dsp:txXfrm>
        <a:off x="5924267" y="3572464"/>
        <a:ext cx="1523761" cy="9523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480060"/>
          </a:xfrm>
          <a:prstGeom prst="rect">
            <a:avLst/>
          </a:prstGeom>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4" name="Footer Placeholder 3"/>
          <p:cNvSpPr>
            <a:spLocks noGrp="1"/>
          </p:cNvSpPr>
          <p:nvPr>
            <p:ph type="ftr" sz="quarter" idx="2"/>
          </p:nvPr>
        </p:nvSpPr>
        <p:spPr>
          <a:xfrm>
            <a:off x="0" y="8641080"/>
            <a:ext cx="7315200" cy="480060"/>
          </a:xfrm>
          <a:prstGeom prst="rect">
            <a:avLst/>
          </a:prstGeom>
        </p:spPr>
        <p:txBody>
          <a:bodyPr vert="horz" wrap="square" lIns="96661" tIns="48331" rIns="96661" bIns="48331" numCol="1" anchor="b" anchorCtr="0" compatLnSpc="1">
            <a:prstTxWarp prst="textNoShape">
              <a:avLst/>
            </a:prstTxWarp>
          </a:bodyPr>
          <a:lstStyle>
            <a:lvl1pPr algn="ctr">
              <a:defRPr sz="1300" b="1"/>
            </a:lvl1pPr>
          </a:lstStyle>
          <a:p>
            <a:r>
              <a:rPr lang="en-US"/>
              <a:t>A Webber Training Teleclass</a:t>
            </a:r>
          </a:p>
          <a:p>
            <a:r>
              <a:rPr lang="en-US"/>
              <a:t>www.webbertraining.com</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CBC21817-B272-4E4F-8F6E-CFBCC527F61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fld id="{EBE2B03E-3578-4888-B559-058BC926A093}" type="datetime1">
              <a:rPr lang="en-US"/>
              <a:pPr/>
              <a:t>10/6/2014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fld id="{48E8E97A-E90B-45EC-B670-7731FB6041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fld id="{1A02F3C3-C54D-4A92-A4B8-5B26EBBF5F98}" type="slidenum">
              <a:rPr lang="en-US"/>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fld id="{0FF82428-4ECA-4A5E-BB89-371BECFD0DCA}"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54276" name="Slide Number Placeholder 3"/>
          <p:cNvSpPr>
            <a:spLocks noGrp="1"/>
          </p:cNvSpPr>
          <p:nvPr>
            <p:ph type="sldNum" sz="quarter" idx="5"/>
          </p:nvPr>
        </p:nvSpPr>
        <p:spPr bwMode="auto">
          <a:ln>
            <a:miter lim="800000"/>
            <a:headEnd/>
            <a:tailEnd/>
          </a:ln>
        </p:spPr>
        <p:txBody>
          <a:bodyPr/>
          <a:lstStyle/>
          <a:p>
            <a:fld id="{7F68E746-DDE9-442E-80AE-2EF95DE05000}" type="slidenum">
              <a:rPr lang="en-US"/>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56324" name="Slide Number Placeholder 3"/>
          <p:cNvSpPr>
            <a:spLocks noGrp="1"/>
          </p:cNvSpPr>
          <p:nvPr>
            <p:ph type="sldNum" sz="quarter" idx="5"/>
          </p:nvPr>
        </p:nvSpPr>
        <p:spPr bwMode="auto">
          <a:ln>
            <a:miter lim="800000"/>
            <a:headEnd/>
            <a:tailEnd/>
          </a:ln>
        </p:spPr>
        <p:txBody>
          <a:bodyPr/>
          <a:lstStyle/>
          <a:p>
            <a:fld id="{9C28DBD7-43C6-4538-8781-D4E9A911FD14}" type="slidenum">
              <a:rPr lang="en-US"/>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fld id="{CE2FEA11-CC1B-4815-A991-BE9964D46F3E}" type="slidenum">
              <a:rPr lang="en-US"/>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ctrTitle"/>
          </p:nvPr>
        </p:nvSpPr>
        <p:spPr>
          <a:xfrm>
            <a:off x="2971799" y="1964267"/>
            <a:ext cx="5398295" cy="2421464"/>
          </a:xfrm>
        </p:spPr>
        <p:txBody>
          <a:bodyPr anchor="b"/>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6699250" y="5870575"/>
            <a:ext cx="1200150" cy="377825"/>
          </a:xfrm>
        </p:spPr>
        <p:txBody>
          <a:bodyPr/>
          <a:lstStyle>
            <a:lvl1pPr>
              <a:defRPr/>
            </a:lvl1pPr>
          </a:lstStyle>
          <a:p>
            <a:fld id="{E3426A15-D539-4830-9057-37FB0A182A49}" type="datetime1">
              <a:rPr lang="en-US"/>
              <a:pPr/>
              <a:t>10/6/2014</a:t>
            </a:fld>
            <a:endParaRPr lang="en-US"/>
          </a:p>
        </p:txBody>
      </p:sp>
      <p:sp>
        <p:nvSpPr>
          <p:cNvPr id="6" name="Footer Placeholder 4"/>
          <p:cNvSpPr>
            <a:spLocks noGrp="1"/>
          </p:cNvSpPr>
          <p:nvPr>
            <p:ph type="ftr" sz="quarter" idx="11"/>
          </p:nvPr>
        </p:nvSpPr>
        <p:spPr>
          <a:xfrm>
            <a:off x="2971800" y="5870575"/>
            <a:ext cx="3670300" cy="377825"/>
          </a:xfrm>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a:xfrm>
            <a:off x="7956550" y="5870575"/>
            <a:ext cx="414338" cy="377825"/>
          </a:xfrm>
        </p:spPr>
        <p:txBody>
          <a:bodyPr/>
          <a:lstStyle>
            <a:lvl1pPr>
              <a:defRPr/>
            </a:lvl1pPr>
          </a:lstStyle>
          <a:p>
            <a:fld id="{8C110595-2E58-4CC2-B3F4-DAF3A656A42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1" y="4732865"/>
            <a:ext cx="7598570" cy="566738"/>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51" y="5299603"/>
            <a:ext cx="7598570" cy="493712"/>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8C3F3F3A-FD30-4B5D-A4F9-3E12C5384D60}" type="datetime1">
              <a:rPr lang="en-US"/>
              <a:pPr/>
              <a:t>10/6/2014</a:t>
            </a:fld>
            <a:endParaRPr lang="en-US"/>
          </a:p>
        </p:txBody>
      </p:sp>
      <p:sp>
        <p:nvSpPr>
          <p:cNvPr id="7" name="Footer Placeholder 5"/>
          <p:cNvSpPr>
            <a:spLocks noGrp="1"/>
          </p:cNvSpPr>
          <p:nvPr>
            <p:ph type="ftr" sz="quarter" idx="11"/>
          </p:nvPr>
        </p:nvSpPr>
        <p:spPr/>
        <p:txBody>
          <a:bodyPr/>
          <a:lstStyle>
            <a:lvl1pPr>
              <a:defRPr/>
            </a:lvl1pPr>
          </a:lstStyle>
          <a:p>
            <a:r>
              <a:rPr lang="en-US"/>
              <a:t>© MCGUCKIN METHODS INTERNATIONAL, INC.                                WWW.MCGUCKINMETHODS.COM </a:t>
            </a:r>
          </a:p>
        </p:txBody>
      </p:sp>
      <p:sp>
        <p:nvSpPr>
          <p:cNvPr id="8" name="Slide Number Placeholder 6"/>
          <p:cNvSpPr>
            <a:spLocks noGrp="1"/>
          </p:cNvSpPr>
          <p:nvPr>
            <p:ph type="sldNum" sz="quarter" idx="12"/>
          </p:nvPr>
        </p:nvSpPr>
        <p:spPr/>
        <p:txBody>
          <a:bodyPr/>
          <a:lstStyle>
            <a:lvl1pPr>
              <a:defRPr/>
            </a:lvl1pPr>
          </a:lstStyle>
          <a:p>
            <a:fld id="{649F5F5C-2275-40F4-910C-6A8875068A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1" y="609602"/>
            <a:ext cx="7598570" cy="3124199"/>
          </a:xfrm>
        </p:spPr>
        <p:txBody>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72ED9B3-FB85-489F-B270-E4124777D115}" type="datetime1">
              <a:rPr lang="en-US"/>
              <a:pPr/>
              <a:t>10/6/2014</a:t>
            </a:fld>
            <a:endParaRPr lang="en-US"/>
          </a:p>
        </p:txBody>
      </p:sp>
      <p:sp>
        <p:nvSpPr>
          <p:cNvPr id="6"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p:txBody>
          <a:bodyPr/>
          <a:lstStyle>
            <a:lvl1pPr>
              <a:defRPr/>
            </a:lvl1pPr>
          </a:lstStyle>
          <a:p>
            <a:fld id="{0F407090-9699-4848-9A8D-50E7BB4287E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6" name="TextBox 5"/>
          <p:cNvSpPr txBox="1"/>
          <p:nvPr/>
        </p:nvSpPr>
        <p:spPr>
          <a:xfrm>
            <a:off x="7678738" y="2743200"/>
            <a:ext cx="457200" cy="584200"/>
          </a:xfrm>
          <a:prstGeom prst="rect">
            <a:avLst/>
          </a:prstGeom>
        </p:spPr>
        <p:txBody>
          <a:bodyPr lIns="68580" tIns="34290" rIns="68580" bIns="34290" anchor="ctr"/>
          <a:lstStyle/>
          <a:p>
            <a:pPr algn="r"/>
            <a:r>
              <a:rPr lang="en-US" sz="6000"/>
              <a:t>”</a:t>
            </a:r>
          </a:p>
        </p:txBody>
      </p:sp>
      <p:sp>
        <p:nvSpPr>
          <p:cNvPr id="7" name="TextBox 6"/>
          <p:cNvSpPr txBox="1"/>
          <p:nvPr/>
        </p:nvSpPr>
        <p:spPr>
          <a:xfrm>
            <a:off x="366713" y="823913"/>
            <a:ext cx="457200" cy="584200"/>
          </a:xfrm>
          <a:prstGeom prst="rect">
            <a:avLst/>
          </a:prstGeom>
        </p:spPr>
        <p:txBody>
          <a:bodyPr lIns="68580" tIns="34290" rIns="68580" bIns="34290" anchor="ctr"/>
          <a:lstStyle/>
          <a:p>
            <a:pPr algn="r"/>
            <a:r>
              <a:rPr lang="en-US" sz="6000"/>
              <a:t>“</a:t>
            </a:r>
          </a:p>
        </p:txBody>
      </p:sp>
      <p:sp>
        <p:nvSpPr>
          <p:cNvPr id="16" name="Title 1"/>
          <p:cNvSpPr>
            <a:spLocks noGrp="1"/>
          </p:cNvSpPr>
          <p:nvPr>
            <p:ph type="title"/>
          </p:nvPr>
        </p:nvSpPr>
        <p:spPr>
          <a:xfrm>
            <a:off x="744201" y="609602"/>
            <a:ext cx="7162799" cy="2743199"/>
          </a:xfrm>
        </p:spPr>
        <p:txBody>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17F117BA-1222-4D6A-BC03-DF628BF58B2A}" type="datetime1">
              <a:rPr lang="en-US"/>
              <a:pPr/>
              <a:t>10/6/2014</a:t>
            </a:fld>
            <a:endParaRPr lang="en-US"/>
          </a:p>
        </p:txBody>
      </p:sp>
      <p:sp>
        <p:nvSpPr>
          <p:cNvPr id="9" name="Footer Placeholder 4"/>
          <p:cNvSpPr>
            <a:spLocks noGrp="1"/>
          </p:cNvSpPr>
          <p:nvPr>
            <p:ph type="ftr" sz="quarter" idx="15"/>
          </p:nvPr>
        </p:nvSpPr>
        <p:spPr/>
        <p:txBody>
          <a:bodyPr/>
          <a:lstStyle>
            <a:lvl1pPr>
              <a:defRPr/>
            </a:lvl1pPr>
          </a:lstStyle>
          <a:p>
            <a:r>
              <a:rPr lang="en-US"/>
              <a:t>© MCGUCKIN METHODS INTERNATIONAL, INC.                                WWW.MCGUCKINMETHODS.COM </a:t>
            </a:r>
          </a:p>
        </p:txBody>
      </p:sp>
      <p:sp>
        <p:nvSpPr>
          <p:cNvPr id="11" name="Slide Number Placeholder 5"/>
          <p:cNvSpPr>
            <a:spLocks noGrp="1"/>
          </p:cNvSpPr>
          <p:nvPr>
            <p:ph type="sldNum" sz="quarter" idx="16"/>
          </p:nvPr>
        </p:nvSpPr>
        <p:spPr/>
        <p:txBody>
          <a:bodyPr/>
          <a:lstStyle>
            <a:lvl1pPr>
              <a:defRPr/>
            </a:lvl1pPr>
          </a:lstStyle>
          <a:p>
            <a:fld id="{123F01BA-B37D-4E61-A1C4-C76BDE233EF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2" y="3308581"/>
            <a:ext cx="7598569" cy="1468800"/>
          </a:xfrm>
        </p:spPr>
        <p:txBody>
          <a:bodyPr anchor="b"/>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70C506-0EC1-4381-B4CC-341F077D871A}" type="datetime1">
              <a:rPr lang="en-US"/>
              <a:pPr/>
              <a:t>10/6/2014</a:t>
            </a:fld>
            <a:endParaRPr lang="en-US"/>
          </a:p>
        </p:txBody>
      </p:sp>
      <p:sp>
        <p:nvSpPr>
          <p:cNvPr id="6"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p:txBody>
          <a:bodyPr/>
          <a:lstStyle>
            <a:lvl1pPr>
              <a:defRPr/>
            </a:lvl1pPr>
          </a:lstStyle>
          <a:p>
            <a:fld id="{D3837F85-7998-4278-AB8A-19B7BBC3178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6" name="TextBox 5"/>
          <p:cNvSpPr txBox="1"/>
          <p:nvPr/>
        </p:nvSpPr>
        <p:spPr>
          <a:xfrm>
            <a:off x="7678738" y="2743200"/>
            <a:ext cx="457200" cy="584200"/>
          </a:xfrm>
          <a:prstGeom prst="rect">
            <a:avLst/>
          </a:prstGeom>
        </p:spPr>
        <p:txBody>
          <a:bodyPr lIns="68580" tIns="34290" rIns="68580" bIns="34290" anchor="ctr"/>
          <a:lstStyle/>
          <a:p>
            <a:pPr algn="r"/>
            <a:r>
              <a:rPr lang="en-US" sz="6000"/>
              <a:t>”</a:t>
            </a:r>
          </a:p>
        </p:txBody>
      </p:sp>
      <p:sp>
        <p:nvSpPr>
          <p:cNvPr id="7" name="TextBox 6"/>
          <p:cNvSpPr txBox="1"/>
          <p:nvPr/>
        </p:nvSpPr>
        <p:spPr>
          <a:xfrm>
            <a:off x="366713" y="823913"/>
            <a:ext cx="457200" cy="584200"/>
          </a:xfrm>
          <a:prstGeom prst="rect">
            <a:avLst/>
          </a:prstGeom>
        </p:spPr>
        <p:txBody>
          <a:bodyPr lIns="68580" tIns="34290" rIns="68580" bIns="34290" anchor="ctr"/>
          <a:lstStyle/>
          <a:p>
            <a:pPr algn="r"/>
            <a:r>
              <a:rPr lang="en-US" sz="6000"/>
              <a:t>“</a:t>
            </a:r>
          </a:p>
        </p:txBody>
      </p:sp>
      <p:sp>
        <p:nvSpPr>
          <p:cNvPr id="16" name="Title 1"/>
          <p:cNvSpPr>
            <a:spLocks noGrp="1"/>
          </p:cNvSpPr>
          <p:nvPr>
            <p:ph type="title"/>
          </p:nvPr>
        </p:nvSpPr>
        <p:spPr>
          <a:xfrm>
            <a:off x="744201" y="609602"/>
            <a:ext cx="7162799" cy="2743199"/>
          </a:xfrm>
        </p:spPr>
        <p:txBody>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anchor="b"/>
          <a:lstStyle>
            <a:lvl1pPr>
              <a:buNone/>
              <a:defRPr lang="en-US" sz="1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CB497C4C-F7AA-428A-9BDD-2DC7D780F17A}" type="datetime1">
              <a:rPr lang="en-US"/>
              <a:pPr/>
              <a:t>10/6/2014</a:t>
            </a:fld>
            <a:endParaRPr lang="en-US"/>
          </a:p>
        </p:txBody>
      </p:sp>
      <p:sp>
        <p:nvSpPr>
          <p:cNvPr id="9" name="Footer Placeholder 4"/>
          <p:cNvSpPr>
            <a:spLocks noGrp="1"/>
          </p:cNvSpPr>
          <p:nvPr>
            <p:ph type="ftr" sz="quarter" idx="15"/>
          </p:nvPr>
        </p:nvSpPr>
        <p:spPr/>
        <p:txBody>
          <a:bodyPr/>
          <a:lstStyle>
            <a:lvl1pPr>
              <a:defRPr/>
            </a:lvl1pPr>
          </a:lstStyle>
          <a:p>
            <a:r>
              <a:rPr lang="en-US"/>
              <a:t>© MCGUCKIN METHODS INTERNATIONAL, INC.                                WWW.MCGUCKINMETHODS.COM </a:t>
            </a:r>
          </a:p>
        </p:txBody>
      </p:sp>
      <p:sp>
        <p:nvSpPr>
          <p:cNvPr id="11" name="Slide Number Placeholder 5"/>
          <p:cNvSpPr>
            <a:spLocks noGrp="1"/>
          </p:cNvSpPr>
          <p:nvPr>
            <p:ph type="sldNum" sz="quarter" idx="16"/>
          </p:nvPr>
        </p:nvSpPr>
        <p:spPr/>
        <p:txBody>
          <a:bodyPr/>
          <a:lstStyle>
            <a:lvl1pPr>
              <a:defRPr/>
            </a:lvl1pPr>
          </a:lstStyle>
          <a:p>
            <a:fld id="{481A595C-5D56-458C-85A0-FCA29DB755C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1" y="609602"/>
            <a:ext cx="7598570" cy="2743199"/>
          </a:xfrm>
        </p:spPr>
        <p:txBody>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anchor="b"/>
          <a:lstStyle>
            <a:lvl1pPr>
              <a:buNone/>
              <a:defRPr lang="en-US" sz="21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fld id="{E0292A49-B0EE-46D4-A0AD-070A8416653B}" type="datetime1">
              <a:rPr lang="en-US"/>
              <a:pPr/>
              <a:t>10/6/2014</a:t>
            </a:fld>
            <a:endParaRPr lang="en-US"/>
          </a:p>
        </p:txBody>
      </p:sp>
      <p:sp>
        <p:nvSpPr>
          <p:cNvPr id="7" name="Footer Placeholder 4"/>
          <p:cNvSpPr>
            <a:spLocks noGrp="1"/>
          </p:cNvSpPr>
          <p:nvPr>
            <p:ph type="ftr" sz="quarter" idx="15"/>
          </p:nvPr>
        </p:nvSpPr>
        <p:spPr/>
        <p:txBody>
          <a:bodyPr/>
          <a:lstStyle>
            <a:lvl1pPr>
              <a:defRPr/>
            </a:lvl1pPr>
          </a:lstStyle>
          <a:p>
            <a:r>
              <a:rPr lang="en-US"/>
              <a:t>© MCGUCKIN METHODS INTERNATIONAL, INC.                                WWW.MCGUCKINMETHODS.COM </a:t>
            </a:r>
          </a:p>
        </p:txBody>
      </p:sp>
      <p:sp>
        <p:nvSpPr>
          <p:cNvPr id="8" name="Slide Number Placeholder 5"/>
          <p:cNvSpPr>
            <a:spLocks noGrp="1"/>
          </p:cNvSpPr>
          <p:nvPr>
            <p:ph type="sldNum" sz="quarter" idx="16"/>
          </p:nvPr>
        </p:nvSpPr>
        <p:spPr/>
        <p:txBody>
          <a:bodyPr/>
          <a:lstStyle>
            <a:lvl1pPr>
              <a:defRPr/>
            </a:lvl1pPr>
          </a:lstStyle>
          <a:p>
            <a:fld id="{408CD3C1-589B-442D-A469-5F740E75742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B6E5B478-843E-405F-A521-5570368D7945}" type="datetime1">
              <a:rPr lang="en-US"/>
              <a:pPr/>
              <a:t>10/6/2014</a:t>
            </a:fld>
            <a:endParaRPr lang="en-US"/>
          </a:p>
        </p:txBody>
      </p:sp>
      <p:sp>
        <p:nvSpPr>
          <p:cNvPr id="6"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p:txBody>
          <a:bodyPr/>
          <a:lstStyle>
            <a:lvl1pPr>
              <a:defRPr/>
            </a:lvl1pPr>
          </a:lstStyle>
          <a:p>
            <a:fld id="{CFF126A1-762E-48B4-BDAA-8897A7C5F35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3F5B2811-8B6B-4F09-9C76-1ECAFE6932B6}" type="datetime1">
              <a:rPr lang="en-US"/>
              <a:pPr/>
              <a:t>10/6/2014</a:t>
            </a:fld>
            <a:endParaRPr lang="en-US"/>
          </a:p>
        </p:txBody>
      </p:sp>
      <p:sp>
        <p:nvSpPr>
          <p:cNvPr id="6"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p:txBody>
          <a:bodyPr/>
          <a:lstStyle>
            <a:lvl1pPr>
              <a:defRPr/>
            </a:lvl1pPr>
          </a:lstStyle>
          <a:p>
            <a:fld id="{88F30A1F-7822-42B6-B6FA-D0D01885B5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cxnSp>
        <p:nvCxnSpPr>
          <p:cNvPr id="5" name="Straight Connector 4"/>
          <p:cNvCxnSpPr>
            <a:cxnSpLocks noChangeShapeType="1"/>
          </p:cNvCxnSpPr>
          <p:nvPr/>
        </p:nvCxnSpPr>
        <p:spPr bwMode="auto">
          <a:xfrm>
            <a:off x="514350" y="1460500"/>
            <a:ext cx="8112125" cy="0"/>
          </a:xfrm>
          <a:prstGeom prst="line">
            <a:avLst/>
          </a:prstGeom>
          <a:noFill/>
          <a:ln w="28575" cap="rnd">
            <a:solidFill>
              <a:schemeClr val="accent1"/>
            </a:solidFill>
            <a:round/>
            <a:headEnd/>
            <a:tailEnd/>
          </a:ln>
          <a:effectLst>
            <a:outerShdw dist="38100" dir="2700000" algn="tl" rotWithShape="0">
              <a:srgbClr val="808080">
                <a:alpha val="39999"/>
              </a:srgbClr>
            </a:outerShdw>
          </a:effectLst>
        </p:spPr>
      </p:cxnSp>
      <p:sp>
        <p:nvSpPr>
          <p:cNvPr id="2" name="Title 1"/>
          <p:cNvSpPr>
            <a:spLocks noGrp="1"/>
          </p:cNvSpPr>
          <p:nvPr>
            <p:ph type="title"/>
          </p:nvPr>
        </p:nvSpPr>
        <p:spPr>
          <a:xfrm>
            <a:off x="514349" y="234165"/>
            <a:ext cx="8112919" cy="1213635"/>
          </a:xfrm>
        </p:spPr>
        <p:txBody>
          <a:bodyPr/>
          <a:lstStyle>
            <a:lvl1pPr>
              <a:defRPr sz="3600" b="1" baseline="0">
                <a:effectLst>
                  <a:outerShdw blurRad="50800" dist="38100" dir="2700000" algn="tl" rotWithShape="0">
                    <a:prstClr val="black">
                      <a:alpha val="40000"/>
                    </a:prstClr>
                  </a:outerShdw>
                </a:effectLst>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4351" y="1681965"/>
            <a:ext cx="8112919" cy="4636086"/>
          </a:xfrm>
        </p:spPr>
        <p:txBody>
          <a:bodyPr anchor="t"/>
          <a:lstStyle>
            <a:lvl1pPr>
              <a:spcBef>
                <a:spcPts val="675"/>
              </a:spcBef>
              <a:spcAft>
                <a:spcPts val="0"/>
              </a:spcAft>
              <a:defRPr sz="2800" b="0"/>
            </a:lvl1pPr>
            <a:lvl2pPr>
              <a:spcBef>
                <a:spcPts val="225"/>
              </a:spcBef>
              <a:spcAft>
                <a:spcPts val="0"/>
              </a:spcAft>
              <a:defRPr sz="2400"/>
            </a:lvl2pPr>
            <a:lvl3pPr>
              <a:spcBef>
                <a:spcPts val="225"/>
              </a:spcBef>
              <a:spcAft>
                <a:spcPts val="0"/>
              </a:spcAft>
              <a:defRPr sz="2000"/>
            </a:lvl3pPr>
            <a:lvl4pPr>
              <a:spcBef>
                <a:spcPts val="225"/>
              </a:spcBef>
              <a:spcAft>
                <a:spcPts val="0"/>
              </a:spcAft>
              <a:defRPr sz="1500"/>
            </a:lvl4pPr>
            <a:lvl5pPr>
              <a:spcBef>
                <a:spcPts val="225"/>
              </a:spcBef>
              <a:spcAft>
                <a:spcPts val="0"/>
              </a:spcAf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6913563" y="6327775"/>
            <a:ext cx="1200150" cy="377825"/>
          </a:xfrm>
        </p:spPr>
        <p:txBody>
          <a:bodyPr/>
          <a:lstStyle>
            <a:lvl1pPr>
              <a:defRPr sz="900"/>
            </a:lvl1pPr>
          </a:lstStyle>
          <a:p>
            <a:fld id="{A874490F-0BF0-47D8-9C0C-4CF0F61B26C9}" type="datetime1">
              <a:rPr lang="en-US"/>
              <a:pPr/>
              <a:t>10/6/2014</a:t>
            </a:fld>
            <a:endParaRPr lang="en-US"/>
          </a:p>
        </p:txBody>
      </p:sp>
      <p:sp>
        <p:nvSpPr>
          <p:cNvPr id="7" name="Footer Placeholder 4"/>
          <p:cNvSpPr>
            <a:spLocks noGrp="1"/>
          </p:cNvSpPr>
          <p:nvPr>
            <p:ph type="ftr" sz="quarter" idx="11"/>
          </p:nvPr>
        </p:nvSpPr>
        <p:spPr>
          <a:xfrm>
            <a:off x="514350" y="6318250"/>
            <a:ext cx="6351588" cy="377825"/>
          </a:xfrm>
        </p:spPr>
        <p:txBody>
          <a:bodyPr/>
          <a:lstStyle>
            <a:lvl1pPr>
              <a:defRPr sz="1000"/>
            </a:lvl1pPr>
          </a:lstStyle>
          <a:p>
            <a:r>
              <a:rPr lang="en-US"/>
              <a:t>© MCGUCKIN METHODS INTERNATIONAL, INC.                                WWW.MCGUCKINMETHODS.COM </a:t>
            </a:r>
          </a:p>
        </p:txBody>
      </p:sp>
      <p:sp>
        <p:nvSpPr>
          <p:cNvPr id="8" name="Slide Number Placeholder 5"/>
          <p:cNvSpPr>
            <a:spLocks noGrp="1"/>
          </p:cNvSpPr>
          <p:nvPr>
            <p:ph type="sldNum" sz="quarter" idx="12"/>
          </p:nvPr>
        </p:nvSpPr>
        <p:spPr>
          <a:xfrm>
            <a:off x="8213725" y="6318250"/>
            <a:ext cx="414338" cy="377825"/>
          </a:xfrm>
        </p:spPr>
        <p:txBody>
          <a:bodyPr/>
          <a:lstStyle>
            <a:lvl1pPr>
              <a:defRPr sz="1000"/>
            </a:lvl1pPr>
          </a:lstStyle>
          <a:p>
            <a:fld id="{66A668D6-BA4E-42BD-9357-E0C87C06DA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C2ED95-29F5-4D99-B894-885EA44DB543}" type="datetime1">
              <a:rPr lang="en-US"/>
              <a:pPr/>
              <a:t>10/6/2014</a:t>
            </a:fld>
            <a:endParaRPr lang="en-US"/>
          </a:p>
        </p:txBody>
      </p:sp>
      <p:sp>
        <p:nvSpPr>
          <p:cNvPr id="6"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7" name="Slide Number Placeholder 5"/>
          <p:cNvSpPr>
            <a:spLocks noGrp="1"/>
          </p:cNvSpPr>
          <p:nvPr>
            <p:ph type="sldNum" sz="quarter" idx="12"/>
          </p:nvPr>
        </p:nvSpPr>
        <p:spPr/>
        <p:txBody>
          <a:bodyPr/>
          <a:lstStyle>
            <a:lvl1pPr>
              <a:defRPr/>
            </a:lvl1pPr>
          </a:lstStyle>
          <a:p>
            <a:fld id="{68681960-CB7F-4544-9DEF-0D588F55C9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fld id="{1EB45307-932C-4486-9693-6ECAC5784A0C}" type="datetime1">
              <a:rPr lang="en-US"/>
              <a:pPr/>
              <a:t>10/6/2014</a:t>
            </a:fld>
            <a:endParaRPr lang="en-US"/>
          </a:p>
        </p:txBody>
      </p:sp>
      <p:sp>
        <p:nvSpPr>
          <p:cNvPr id="7" name="Footer Placeholder 5"/>
          <p:cNvSpPr>
            <a:spLocks noGrp="1"/>
          </p:cNvSpPr>
          <p:nvPr>
            <p:ph type="ftr" sz="quarter" idx="11"/>
          </p:nvPr>
        </p:nvSpPr>
        <p:spPr/>
        <p:txBody>
          <a:bodyPr/>
          <a:lstStyle>
            <a:lvl1pPr>
              <a:defRPr/>
            </a:lvl1pPr>
          </a:lstStyle>
          <a:p>
            <a:r>
              <a:rPr lang="en-US"/>
              <a:t>© MCGUCKIN METHODS INTERNATIONAL, INC.                                WWW.MCGUCKINMETHODS.COM </a:t>
            </a:r>
          </a:p>
        </p:txBody>
      </p:sp>
      <p:sp>
        <p:nvSpPr>
          <p:cNvPr id="8" name="Slide Number Placeholder 6"/>
          <p:cNvSpPr>
            <a:spLocks noGrp="1"/>
          </p:cNvSpPr>
          <p:nvPr>
            <p:ph type="sldNum" sz="quarter" idx="12"/>
          </p:nvPr>
        </p:nvSpPr>
        <p:spPr/>
        <p:txBody>
          <a:bodyPr/>
          <a:lstStyle>
            <a:lvl1pPr>
              <a:defRPr/>
            </a:lvl1pPr>
          </a:lstStyle>
          <a:p>
            <a:fld id="{CAFCB54B-03CE-4126-AAB5-1F22463FAB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4351" y="2870201"/>
            <a:ext cx="3747692" cy="292099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67612" y="2870201"/>
            <a:ext cx="3746501" cy="292099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5A91772-CEFD-4EE0-A786-8DBA0B9F0426}" type="datetime1">
              <a:rPr lang="en-US"/>
              <a:pPr/>
              <a:t>10/6/2014</a:t>
            </a:fld>
            <a:endParaRPr lang="en-US"/>
          </a:p>
        </p:txBody>
      </p:sp>
      <p:sp>
        <p:nvSpPr>
          <p:cNvPr id="8" name="Footer Placeholder 4"/>
          <p:cNvSpPr>
            <a:spLocks noGrp="1"/>
          </p:cNvSpPr>
          <p:nvPr>
            <p:ph type="ftr" sz="quarter" idx="11"/>
          </p:nvPr>
        </p:nvSpPr>
        <p:spPr/>
        <p:txBody>
          <a:bodyPr/>
          <a:lstStyle>
            <a:lvl1pPr>
              <a:defRPr/>
            </a:lvl1pPr>
          </a:lstStyle>
          <a:p>
            <a:r>
              <a:rPr lang="en-US"/>
              <a:t>© MCGUCKIN METHODS INTERNATIONAL, INC.                                WWW.MCGUCKINMETHODS.COM </a:t>
            </a:r>
          </a:p>
        </p:txBody>
      </p:sp>
      <p:sp>
        <p:nvSpPr>
          <p:cNvPr id="9" name="Slide Number Placeholder 5"/>
          <p:cNvSpPr>
            <a:spLocks noGrp="1"/>
          </p:cNvSpPr>
          <p:nvPr>
            <p:ph type="sldNum" sz="quarter" idx="12"/>
          </p:nvPr>
        </p:nvSpPr>
        <p:spPr/>
        <p:txBody>
          <a:bodyPr/>
          <a:lstStyle>
            <a:lvl1pPr>
              <a:defRPr/>
            </a:lvl1pPr>
          </a:lstStyle>
          <a:p>
            <a:fld id="{E809B6CA-A261-48A9-9EA2-5706954D07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A98B117F-24DD-41AF-ABE7-D3BCDB60BD76}" type="datetime1">
              <a:rPr lang="en-US"/>
              <a:pPr/>
              <a:t>10/6/2014</a:t>
            </a:fld>
            <a:endParaRPr lang="en-US"/>
          </a:p>
        </p:txBody>
      </p:sp>
      <p:sp>
        <p:nvSpPr>
          <p:cNvPr id="5" name="Footer Placeholder 3"/>
          <p:cNvSpPr>
            <a:spLocks noGrp="1"/>
          </p:cNvSpPr>
          <p:nvPr>
            <p:ph type="ftr" sz="quarter" idx="11"/>
          </p:nvPr>
        </p:nvSpPr>
        <p:spPr/>
        <p:txBody>
          <a:bodyPr/>
          <a:lstStyle>
            <a:lvl1pPr>
              <a:defRPr/>
            </a:lvl1pPr>
          </a:lstStyle>
          <a:p>
            <a:r>
              <a:rPr lang="en-US"/>
              <a:t>© MCGUCKIN METHODS INTERNATIONAL, INC.                                WWW.MCGUCKINMETHODS.COM </a:t>
            </a:r>
          </a:p>
        </p:txBody>
      </p:sp>
      <p:sp>
        <p:nvSpPr>
          <p:cNvPr id="6" name="Slide Number Placeholder 4"/>
          <p:cNvSpPr>
            <a:spLocks noGrp="1"/>
          </p:cNvSpPr>
          <p:nvPr>
            <p:ph type="sldNum" sz="quarter" idx="12"/>
          </p:nvPr>
        </p:nvSpPr>
        <p:spPr/>
        <p:txBody>
          <a:bodyPr/>
          <a:lstStyle>
            <a:lvl1pPr>
              <a:defRPr/>
            </a:lvl1pPr>
          </a:lstStyle>
          <a:p>
            <a:fld id="{A3FAA284-F23F-417E-84F1-4F3905FC2E0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CDBC6FDE-AC0C-4994-B273-1F3996F5D503}" type="datetime1">
              <a:rPr lang="en-US"/>
              <a:pPr/>
              <a:t>10/6/2014</a:t>
            </a:fld>
            <a:endParaRPr lang="en-US"/>
          </a:p>
        </p:txBody>
      </p:sp>
      <p:sp>
        <p:nvSpPr>
          <p:cNvPr id="4" name="Footer Placeholder 2"/>
          <p:cNvSpPr>
            <a:spLocks noGrp="1"/>
          </p:cNvSpPr>
          <p:nvPr>
            <p:ph type="ftr" sz="quarter" idx="11"/>
          </p:nvPr>
        </p:nvSpPr>
        <p:spPr/>
        <p:txBody>
          <a:bodyPr/>
          <a:lstStyle>
            <a:lvl1pPr>
              <a:defRPr/>
            </a:lvl1pPr>
          </a:lstStyle>
          <a:p>
            <a:r>
              <a:rPr lang="en-US"/>
              <a:t>© MCGUCKIN METHODS INTERNATIONAL, INC.                                WWW.MCGUCKINMETHODS.COM </a:t>
            </a:r>
          </a:p>
        </p:txBody>
      </p:sp>
      <p:sp>
        <p:nvSpPr>
          <p:cNvPr id="5" name="Slide Number Placeholder 3"/>
          <p:cNvSpPr>
            <a:spLocks noGrp="1"/>
          </p:cNvSpPr>
          <p:nvPr>
            <p:ph type="sldNum" sz="quarter" idx="12"/>
          </p:nvPr>
        </p:nvSpPr>
        <p:spPr/>
        <p:txBody>
          <a:bodyPr/>
          <a:lstStyle>
            <a:lvl1pPr>
              <a:defRPr/>
            </a:lvl1pPr>
          </a:lstStyle>
          <a:p>
            <a:fld id="{42B99E1F-FBC1-49A0-98A9-E87E7E164A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0" y="2074333"/>
            <a:ext cx="2760664" cy="13716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2CCD8296-D3FC-48CA-A3FA-5421D6DA4558}" type="datetime1">
              <a:rPr lang="en-US"/>
              <a:pPr/>
              <a:t>10/6/2014</a:t>
            </a:fld>
            <a:endParaRPr lang="en-US"/>
          </a:p>
        </p:txBody>
      </p:sp>
      <p:sp>
        <p:nvSpPr>
          <p:cNvPr id="7" name="Footer Placeholder 5"/>
          <p:cNvSpPr>
            <a:spLocks noGrp="1"/>
          </p:cNvSpPr>
          <p:nvPr>
            <p:ph type="ftr" sz="quarter" idx="11"/>
          </p:nvPr>
        </p:nvSpPr>
        <p:spPr/>
        <p:txBody>
          <a:bodyPr/>
          <a:lstStyle>
            <a:lvl1pPr>
              <a:defRPr/>
            </a:lvl1pPr>
          </a:lstStyle>
          <a:p>
            <a:r>
              <a:rPr lang="en-US"/>
              <a:t>© MCGUCKIN METHODS INTERNATIONAL, INC.                                WWW.MCGUCKINMETHODS.COM </a:t>
            </a:r>
          </a:p>
        </p:txBody>
      </p:sp>
      <p:sp>
        <p:nvSpPr>
          <p:cNvPr id="8" name="Slide Number Placeholder 6"/>
          <p:cNvSpPr>
            <a:spLocks noGrp="1"/>
          </p:cNvSpPr>
          <p:nvPr>
            <p:ph type="sldNum" sz="quarter" idx="12"/>
          </p:nvPr>
        </p:nvSpPr>
        <p:spPr/>
        <p:txBody>
          <a:bodyPr/>
          <a:lstStyle>
            <a:lvl1pPr>
              <a:defRPr/>
            </a:lvl1pPr>
          </a:lstStyle>
          <a:p>
            <a:fld id="{7E87D636-1825-4308-8D84-690B47C8E4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cstate="screen"/>
          <a:srcRect/>
          <a:stretch>
            <a:fillRect/>
          </a:stretch>
        </p:blipFill>
        <p:spPr bwMode="auto">
          <a:xfrm>
            <a:off x="0" y="0"/>
            <a:ext cx="9142413" cy="6856413"/>
          </a:xfrm>
          <a:prstGeom prst="rect">
            <a:avLst/>
          </a:prstGeom>
          <a:noFill/>
          <a:ln w="9525">
            <a:noFill/>
            <a:miter lim="800000"/>
            <a:headEnd/>
            <a:tailEnd/>
          </a:ln>
        </p:spPr>
      </p:pic>
      <p:sp>
        <p:nvSpPr>
          <p:cNvPr id="2" name="Title 1"/>
          <p:cNvSpPr>
            <a:spLocks noGrp="1"/>
          </p:cNvSpPr>
          <p:nvPr>
            <p:ph type="title"/>
          </p:nvPr>
        </p:nvSpPr>
        <p:spPr>
          <a:xfrm>
            <a:off x="514350" y="1600200"/>
            <a:ext cx="4623490" cy="1371600"/>
          </a:xfrm>
        </p:spPr>
        <p:txBody>
          <a:bodyPr anchor="b"/>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50" y="2971800"/>
            <a:ext cx="4623490" cy="1828800"/>
          </a:xfrm>
        </p:spPr>
        <p:txBody>
          <a:bodyPr anchor="t"/>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3777178-095F-4C0D-9A32-573A730F9923}" type="datetime1">
              <a:rPr lang="en-US"/>
              <a:pPr/>
              <a:t>10/6/2014</a:t>
            </a:fld>
            <a:endParaRPr lang="en-US"/>
          </a:p>
        </p:txBody>
      </p:sp>
      <p:sp>
        <p:nvSpPr>
          <p:cNvPr id="7" name="Footer Placeholder 5"/>
          <p:cNvSpPr>
            <a:spLocks noGrp="1"/>
          </p:cNvSpPr>
          <p:nvPr>
            <p:ph type="ftr" sz="quarter" idx="11"/>
          </p:nvPr>
        </p:nvSpPr>
        <p:spPr/>
        <p:txBody>
          <a:bodyPr/>
          <a:lstStyle>
            <a:lvl1pPr>
              <a:defRPr/>
            </a:lvl1pPr>
          </a:lstStyle>
          <a:p>
            <a:r>
              <a:rPr lang="en-US"/>
              <a:t>© MCGUCKIN METHODS INTERNATIONAL, INC.                                WWW.MCGUCKINMETHODS.COM </a:t>
            </a:r>
          </a:p>
        </p:txBody>
      </p:sp>
      <p:sp>
        <p:nvSpPr>
          <p:cNvPr id="8" name="Slide Number Placeholder 6"/>
          <p:cNvSpPr>
            <a:spLocks noGrp="1"/>
          </p:cNvSpPr>
          <p:nvPr>
            <p:ph type="sldNum" sz="quarter" idx="12"/>
          </p:nvPr>
        </p:nvSpPr>
        <p:spPr/>
        <p:txBody>
          <a:bodyPr/>
          <a:lstStyle>
            <a:lvl1pPr>
              <a:defRPr/>
            </a:lvl1pPr>
          </a:lstStyle>
          <a:p>
            <a:fld id="{6DD2CCD9-B15E-4694-9D77-3B538E89DE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609600"/>
            <a:ext cx="7599363" cy="1455738"/>
          </a:xfrm>
          <a:prstGeom prst="rect">
            <a:avLst/>
          </a:prstGeom>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514350" y="2141538"/>
            <a:ext cx="7599363" cy="3649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42075" y="5870575"/>
            <a:ext cx="1200150" cy="377825"/>
          </a:xfrm>
          <a:prstGeom prst="rect">
            <a:avLst/>
          </a:prstGeom>
        </p:spPr>
        <p:txBody>
          <a:bodyPr vert="horz" wrap="square" lIns="91440" tIns="45720" rIns="91440" bIns="45720" numCol="1" anchor="ctr" anchorCtr="0" compatLnSpc="1">
            <a:prstTxWarp prst="textNoShape">
              <a:avLst/>
            </a:prstTxWarp>
          </a:bodyPr>
          <a:lstStyle>
            <a:lvl1pPr algn="r">
              <a:defRPr sz="700">
                <a:latin typeface="Calibri" pitchFamily="34" charset="0"/>
              </a:defRPr>
            </a:lvl1pPr>
          </a:lstStyle>
          <a:p>
            <a:fld id="{F569A6D9-D490-4248-B441-5692D6224227}" type="datetime1">
              <a:rPr lang="en-US"/>
              <a:pPr/>
              <a:t>10/6/2014</a:t>
            </a:fld>
            <a:endParaRPr lang="en-US"/>
          </a:p>
        </p:txBody>
      </p:sp>
      <p:sp>
        <p:nvSpPr>
          <p:cNvPr id="5" name="Footer Placeholder 4"/>
          <p:cNvSpPr>
            <a:spLocks noGrp="1"/>
          </p:cNvSpPr>
          <p:nvPr>
            <p:ph type="ftr" sz="quarter" idx="3"/>
          </p:nvPr>
        </p:nvSpPr>
        <p:spPr>
          <a:xfrm>
            <a:off x="514350" y="5870575"/>
            <a:ext cx="5870575" cy="377825"/>
          </a:xfrm>
          <a:prstGeom prst="rect">
            <a:avLst/>
          </a:prstGeom>
        </p:spPr>
        <p:txBody>
          <a:bodyPr vert="horz" wrap="square" lIns="91440" tIns="45720" rIns="91440" bIns="45720" numCol="1" anchor="ctr" anchorCtr="0" compatLnSpc="1">
            <a:prstTxWarp prst="textNoShape">
              <a:avLst/>
            </a:prstTxWarp>
          </a:bodyPr>
          <a:lstStyle>
            <a:lvl1pPr>
              <a:defRPr sz="700">
                <a:latin typeface="Calibri" pitchFamily="34" charset="0"/>
              </a:defRPr>
            </a:lvl1pPr>
          </a:lstStyle>
          <a:p>
            <a:r>
              <a:rPr lang="en-US"/>
              <a:t>© MCGUCKIN METHODS INTERNATIONAL, INC.                                WWW.MCGUCKINMETHODS.COM </a:t>
            </a:r>
          </a:p>
        </p:txBody>
      </p:sp>
      <p:sp>
        <p:nvSpPr>
          <p:cNvPr id="6" name="Slide Number Placeholder 5"/>
          <p:cNvSpPr>
            <a:spLocks noGrp="1"/>
          </p:cNvSpPr>
          <p:nvPr>
            <p:ph type="sldNum" sz="quarter" idx="4"/>
          </p:nvPr>
        </p:nvSpPr>
        <p:spPr>
          <a:xfrm>
            <a:off x="7699375" y="5870575"/>
            <a:ext cx="414338" cy="377825"/>
          </a:xfrm>
          <a:prstGeom prst="rect">
            <a:avLst/>
          </a:prstGeom>
        </p:spPr>
        <p:txBody>
          <a:bodyPr vert="horz" wrap="square" lIns="91440" tIns="45720" rIns="91440" bIns="45720" numCol="1" anchor="ctr" anchorCtr="0" compatLnSpc="1">
            <a:prstTxWarp prst="textNoShape">
              <a:avLst/>
            </a:prstTxWarp>
          </a:bodyPr>
          <a:lstStyle>
            <a:lvl1pPr algn="r">
              <a:defRPr sz="700">
                <a:latin typeface="Calibri" pitchFamily="34" charset="0"/>
              </a:defRPr>
            </a:lvl1pPr>
          </a:lstStyle>
          <a:p>
            <a:fld id="{4EF3E8A5-12CD-4B8E-81AD-25FD00E6482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3"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iming>
    <p:tnLst>
      <p:par>
        <p:cTn id="1" dur="indefinite" restart="never" nodeType="tmRoot"/>
      </p:par>
    </p:tnLst>
  </p:timing>
  <p:hf hdr="0" dt="0"/>
  <p:txStyles>
    <p:titleStyle>
      <a:lvl1pPr algn="l" defTabSz="342900" rtl="0" eaLnBrk="0" fontAlgn="base" hangingPunct="0">
        <a:spcBef>
          <a:spcPct val="0"/>
        </a:spcBef>
        <a:spcAft>
          <a:spcPct val="0"/>
        </a:spcAft>
        <a:defRPr sz="2700" kern="1200" cap="all">
          <a:ln w="3175" cmpd="sng">
            <a:noFill/>
          </a:ln>
          <a:solidFill>
            <a:schemeClr val="tx1"/>
          </a:solidFill>
          <a:latin typeface="+mj-lt"/>
          <a:ea typeface="ＭＳ Ｐゴシック" charset="-128"/>
          <a:cs typeface="ＭＳ Ｐゴシック" charset="-128"/>
        </a:defRPr>
      </a:lvl1pPr>
      <a:lvl2pPr algn="l" defTabSz="342900" rtl="0" eaLnBrk="0" fontAlgn="base" hangingPunct="0">
        <a:spcBef>
          <a:spcPct val="0"/>
        </a:spcBef>
        <a:spcAft>
          <a:spcPct val="0"/>
        </a:spcAft>
        <a:defRPr sz="2700">
          <a:solidFill>
            <a:schemeClr val="tx1"/>
          </a:solidFill>
          <a:latin typeface="Calibri Light" charset="0"/>
          <a:ea typeface="ＭＳ Ｐゴシック" charset="-128"/>
          <a:cs typeface="ＭＳ Ｐゴシック" charset="-128"/>
        </a:defRPr>
      </a:lvl2pPr>
      <a:lvl3pPr algn="l" defTabSz="342900" rtl="0" eaLnBrk="0" fontAlgn="base" hangingPunct="0">
        <a:spcBef>
          <a:spcPct val="0"/>
        </a:spcBef>
        <a:spcAft>
          <a:spcPct val="0"/>
        </a:spcAft>
        <a:defRPr sz="2700">
          <a:solidFill>
            <a:schemeClr val="tx1"/>
          </a:solidFill>
          <a:latin typeface="Calibri Light" charset="0"/>
          <a:ea typeface="ＭＳ Ｐゴシック" charset="-128"/>
          <a:cs typeface="ＭＳ Ｐゴシック" charset="-128"/>
        </a:defRPr>
      </a:lvl3pPr>
      <a:lvl4pPr algn="l" defTabSz="342900" rtl="0" eaLnBrk="0" fontAlgn="base" hangingPunct="0">
        <a:spcBef>
          <a:spcPct val="0"/>
        </a:spcBef>
        <a:spcAft>
          <a:spcPct val="0"/>
        </a:spcAft>
        <a:defRPr sz="2700">
          <a:solidFill>
            <a:schemeClr val="tx1"/>
          </a:solidFill>
          <a:latin typeface="Calibri Light" charset="0"/>
          <a:ea typeface="ＭＳ Ｐゴシック" charset="-128"/>
          <a:cs typeface="ＭＳ Ｐゴシック" charset="-128"/>
        </a:defRPr>
      </a:lvl4pPr>
      <a:lvl5pPr algn="l" defTabSz="342900" rtl="0" eaLnBrk="0" fontAlgn="base" hangingPunct="0">
        <a:spcBef>
          <a:spcPct val="0"/>
        </a:spcBef>
        <a:spcAft>
          <a:spcPct val="0"/>
        </a:spcAft>
        <a:defRPr sz="2700">
          <a:solidFill>
            <a:schemeClr val="tx1"/>
          </a:solidFill>
          <a:latin typeface="Calibri Light" charset="0"/>
          <a:ea typeface="ＭＳ Ｐゴシック" charset="-128"/>
          <a:cs typeface="ＭＳ Ｐゴシック"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0"/>
        </a:spcBef>
        <a:spcAft>
          <a:spcPts val="750"/>
        </a:spcAft>
        <a:buClr>
          <a:schemeClr val="tx1"/>
        </a:buClr>
        <a:buSzPct val="100000"/>
        <a:buFont typeface="Arial" pitchFamily="34" charset="0"/>
        <a:buChar char="•"/>
        <a:defRPr sz="1300" kern="1200">
          <a:solidFill>
            <a:schemeClr val="tx1"/>
          </a:solidFill>
          <a:latin typeface="+mn-lt"/>
          <a:ea typeface="ＭＳ Ｐゴシック" charset="-128"/>
          <a:cs typeface="ＭＳ Ｐゴシック" charset="-128"/>
        </a:defRPr>
      </a:lvl1pPr>
      <a:lvl2pPr marL="557213" indent="-214313" algn="l" defTabSz="342900" rtl="0" eaLnBrk="0" fontAlgn="base" hangingPunct="0">
        <a:spcBef>
          <a:spcPct val="0"/>
        </a:spcBef>
        <a:spcAft>
          <a:spcPts val="750"/>
        </a:spcAft>
        <a:buClr>
          <a:schemeClr val="tx1"/>
        </a:buClr>
        <a:buSzPct val="100000"/>
        <a:buFont typeface="Arial" pitchFamily="34" charset="0"/>
        <a:buChar char="•"/>
        <a:defRPr sz="1200" kern="1200">
          <a:solidFill>
            <a:schemeClr val="tx1"/>
          </a:solidFill>
          <a:latin typeface="+mn-lt"/>
          <a:ea typeface="ＭＳ Ｐゴシック" charset="-128"/>
          <a:cs typeface="+mn-cs"/>
        </a:defRPr>
      </a:lvl2pPr>
      <a:lvl3pPr marL="900113" indent="-214313" algn="l" defTabSz="342900" rtl="0" eaLnBrk="0" fontAlgn="base" hangingPunct="0">
        <a:spcBef>
          <a:spcPct val="0"/>
        </a:spcBef>
        <a:spcAft>
          <a:spcPts val="750"/>
        </a:spcAft>
        <a:buClr>
          <a:schemeClr val="tx1"/>
        </a:buClr>
        <a:buSzPct val="100000"/>
        <a:buFont typeface="Arial" pitchFamily="34" charset="0"/>
        <a:buChar char="•"/>
        <a:defRPr sz="1000" kern="1200">
          <a:solidFill>
            <a:schemeClr val="tx1"/>
          </a:solidFill>
          <a:latin typeface="+mn-lt"/>
          <a:ea typeface="ＭＳ Ｐゴシック" charset="-128"/>
          <a:cs typeface="+mn-cs"/>
        </a:defRPr>
      </a:lvl3pPr>
      <a:lvl4pPr marL="1157288" indent="-128588" algn="l" defTabSz="342900" rtl="0" eaLnBrk="0" fontAlgn="base" hangingPunct="0">
        <a:spcBef>
          <a:spcPct val="0"/>
        </a:spcBef>
        <a:spcAft>
          <a:spcPts val="750"/>
        </a:spcAft>
        <a:buClr>
          <a:schemeClr val="tx1"/>
        </a:buClr>
        <a:buSzPct val="100000"/>
        <a:buFont typeface="Arial" pitchFamily="34" charset="0"/>
        <a:buChar char="•"/>
        <a:defRPr sz="900" kern="1200">
          <a:solidFill>
            <a:schemeClr val="tx1"/>
          </a:solidFill>
          <a:latin typeface="+mn-lt"/>
          <a:ea typeface="ＭＳ Ｐゴシック" charset="-128"/>
          <a:cs typeface="+mn-cs"/>
        </a:defRPr>
      </a:lvl4pPr>
      <a:lvl5pPr marL="1500188" indent="-128588" algn="l" defTabSz="342900" rtl="0" eaLnBrk="0" fontAlgn="base" hangingPunct="0">
        <a:spcBef>
          <a:spcPct val="0"/>
        </a:spcBef>
        <a:spcAft>
          <a:spcPts val="750"/>
        </a:spcAft>
        <a:buClr>
          <a:schemeClr val="tx1"/>
        </a:buClr>
        <a:buSzPct val="100000"/>
        <a:buFont typeface="Arial" pitchFamily="34" charset="0"/>
        <a:buChar char="•"/>
        <a:defRPr sz="900" kern="1200">
          <a:solidFill>
            <a:schemeClr val="tx1"/>
          </a:solidFill>
          <a:latin typeface="+mn-lt"/>
          <a:ea typeface="ＭＳ Ｐゴシック" charset="-128"/>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8.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97-2003_Worksheet11.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Govednik@hhreports.com" TargetMode="External"/><Relationship Id="rId2" Type="http://schemas.openxmlformats.org/officeDocument/2006/relationships/hyperlink" Target="mailto:Maryanne@mcguckinmethod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38400"/>
            <a:ext cx="9144000" cy="685800"/>
          </a:xfrm>
          <a:prstGeom prst="rect">
            <a:avLst/>
          </a:prstGeom>
          <a:solidFill>
            <a:srgbClr val="0F578A"/>
          </a:solidFill>
          <a:ln w="9525" cap="rnd">
            <a:solidFill>
              <a:schemeClr val="accent1"/>
            </a:solidFill>
            <a:miter lim="800000"/>
            <a:headEnd/>
            <a:tailEnd/>
          </a:ln>
          <a:effectLst>
            <a:outerShdw dist="381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sp>
        <p:nvSpPr>
          <p:cNvPr id="21507" name="Title 1"/>
          <p:cNvSpPr>
            <a:spLocks noGrp="1"/>
          </p:cNvSpPr>
          <p:nvPr>
            <p:ph type="ctrTitle"/>
          </p:nvPr>
        </p:nvSpPr>
        <p:spPr bwMode="auto">
          <a:xfrm>
            <a:off x="1227138" y="76200"/>
            <a:ext cx="7459662" cy="2193925"/>
          </a:xfrm>
        </p:spPr>
        <p:txBody>
          <a:bodyPr/>
          <a:lstStyle/>
          <a:p>
            <a:pPr eaLnBrk="1" hangingPunct="1"/>
            <a:r>
              <a:rPr lang="en-US" sz="3200" b="1" cap="none" smtClean="0">
                <a:ln>
                  <a:noFill/>
                </a:ln>
                <a:ea typeface="ＭＳ Ｐゴシック" pitchFamily="34" charset="-128"/>
              </a:rPr>
              <a:t>PUBLIC REPORTING AND DISCLOSURE OF HAI RATES: POSITIVE IMPACT</a:t>
            </a:r>
            <a:br>
              <a:rPr lang="en-US" sz="3200" b="1" cap="none" smtClean="0">
                <a:ln>
                  <a:noFill/>
                </a:ln>
                <a:ea typeface="ＭＳ Ｐゴシック" pitchFamily="34" charset="-128"/>
              </a:rPr>
            </a:br>
            <a:r>
              <a:rPr lang="en-US" sz="3200" b="1" cap="none" smtClean="0">
                <a:ln>
                  <a:noFill/>
                </a:ln>
                <a:ea typeface="ＭＳ Ｐゴシック" pitchFamily="34" charset="-128"/>
              </a:rPr>
              <a:t>OR CONFUSION? </a:t>
            </a:r>
          </a:p>
        </p:txBody>
      </p:sp>
      <p:sp>
        <p:nvSpPr>
          <p:cNvPr id="21508" name="Subtitle 2"/>
          <p:cNvSpPr>
            <a:spLocks noGrp="1"/>
          </p:cNvSpPr>
          <p:nvPr>
            <p:ph type="subTitle" idx="1"/>
          </p:nvPr>
        </p:nvSpPr>
        <p:spPr>
          <a:xfrm>
            <a:off x="1074738" y="2438400"/>
            <a:ext cx="7602537" cy="1981200"/>
          </a:xfrm>
        </p:spPr>
        <p:txBody>
          <a:bodyPr/>
          <a:lstStyle/>
          <a:p>
            <a:pPr eaLnBrk="1" hangingPunct="1">
              <a:spcAft>
                <a:spcPct val="0"/>
              </a:spcAft>
            </a:pPr>
            <a:r>
              <a:rPr lang="en-US" sz="1800" cap="none" smtClean="0">
                <a:ea typeface="ＭＳ Ｐゴシック" pitchFamily="34" charset="-128"/>
              </a:rPr>
              <a:t>MARYANNE MCGUCKIN, DR. SCED, FSHEA</a:t>
            </a:r>
          </a:p>
          <a:p>
            <a:pPr eaLnBrk="1" hangingPunct="1"/>
            <a:r>
              <a:rPr lang="en-US" sz="1800" cap="none" smtClean="0">
                <a:ea typeface="ＭＳ Ｐゴシック" pitchFamily="34" charset="-128"/>
              </a:rPr>
              <a:t>JOHN GOVEDNIK, MS</a:t>
            </a:r>
          </a:p>
          <a:p>
            <a:pPr eaLnBrk="1" hangingPunct="1">
              <a:spcAft>
                <a:spcPct val="0"/>
              </a:spcAft>
            </a:pPr>
            <a:endParaRPr lang="en-US" sz="1800" cap="none" smtClean="0">
              <a:ea typeface="ＭＳ Ｐゴシック" pitchFamily="34" charset="-128"/>
            </a:endParaRPr>
          </a:p>
          <a:p>
            <a:pPr eaLnBrk="1" hangingPunct="1">
              <a:spcAft>
                <a:spcPct val="0"/>
              </a:spcAft>
            </a:pPr>
            <a:r>
              <a:rPr lang="en-US" sz="1800" cap="none" smtClean="0">
                <a:ea typeface="ＭＳ Ｐゴシック" pitchFamily="34" charset="-128"/>
              </a:rPr>
              <a:t>PROJECT TEAM/CO-AUTHORS:</a:t>
            </a:r>
          </a:p>
          <a:p>
            <a:pPr eaLnBrk="1" hangingPunct="1">
              <a:spcAft>
                <a:spcPct val="0"/>
              </a:spcAft>
            </a:pPr>
            <a:r>
              <a:rPr lang="en-US" sz="1800" cap="none" smtClean="0">
                <a:ea typeface="ＭＳ Ｐゴシック" pitchFamily="34" charset="-128"/>
              </a:rPr>
              <a:t>DAVID HYMAN, MD, JD, </a:t>
            </a:r>
          </a:p>
          <a:p>
            <a:pPr eaLnBrk="1" hangingPunct="1">
              <a:spcAft>
                <a:spcPct val="0"/>
              </a:spcAft>
            </a:pPr>
            <a:r>
              <a:rPr lang="en-US" sz="1800" cap="none" smtClean="0">
                <a:ea typeface="ＭＳ Ｐゴシック" pitchFamily="34" charset="-128"/>
              </a:rPr>
              <a:t>BERNARD BLACK, JD, MS</a:t>
            </a:r>
          </a:p>
          <a:p>
            <a:pPr eaLnBrk="1" hangingPunct="1">
              <a:spcAft>
                <a:spcPct val="0"/>
              </a:spcAft>
            </a:pPr>
            <a:r>
              <a:rPr lang="en-US" sz="1800" cap="none" smtClean="0">
                <a:ea typeface="ＭＳ Ｐゴシック" pitchFamily="34" charset="-128"/>
              </a:rPr>
              <a:t>JESSICA BUNSON, MT (ASCP), MS, CIC</a:t>
            </a:r>
          </a:p>
        </p:txBody>
      </p:sp>
      <p:sp>
        <p:nvSpPr>
          <p:cNvPr id="21509" name="Subtitle 2"/>
          <p:cNvSpPr txBox="1">
            <a:spLocks/>
          </p:cNvSpPr>
          <p:nvPr/>
        </p:nvSpPr>
        <p:spPr bwMode="auto">
          <a:xfrm>
            <a:off x="3956050" y="4589463"/>
            <a:ext cx="4730750" cy="1125537"/>
          </a:xfrm>
          <a:prstGeom prst="rect">
            <a:avLst/>
          </a:prstGeom>
          <a:noFill/>
          <a:ln w="9525">
            <a:noFill/>
            <a:miter lim="800000"/>
            <a:headEnd/>
            <a:tailEnd/>
          </a:ln>
        </p:spPr>
        <p:txBody>
          <a:bodyPr/>
          <a:lstStyle/>
          <a:p>
            <a:pPr algn="r" defTabSz="342900">
              <a:buClr>
                <a:schemeClr val="tx1"/>
              </a:buClr>
              <a:buSzPct val="100000"/>
              <a:buFont typeface="Arial" pitchFamily="34" charset="0"/>
              <a:buNone/>
            </a:pPr>
            <a:r>
              <a:rPr lang="en-US" sz="1400">
                <a:latin typeface="Calibri" pitchFamily="34" charset="0"/>
              </a:rPr>
              <a:t>SUPPORT FOR THIS STUDY WAS PROVIDED BY A GRANT</a:t>
            </a:r>
            <a:br>
              <a:rPr lang="en-US" sz="1400">
                <a:latin typeface="Calibri" pitchFamily="34" charset="0"/>
              </a:rPr>
            </a:br>
            <a:r>
              <a:rPr lang="en-US" sz="1400">
                <a:latin typeface="Calibri" pitchFamily="34" charset="0"/>
              </a:rPr>
              <a:t>FROM THE ROBERT WOOD JOHNSON FOUNDATION’S</a:t>
            </a:r>
          </a:p>
          <a:p>
            <a:pPr algn="r" defTabSz="342900">
              <a:buClr>
                <a:schemeClr val="tx1"/>
              </a:buClr>
              <a:buSzPct val="100000"/>
              <a:buFont typeface="Arial" pitchFamily="34" charset="0"/>
              <a:buNone/>
            </a:pPr>
            <a:r>
              <a:rPr lang="en-US" sz="1400">
                <a:latin typeface="Calibri" pitchFamily="34" charset="0"/>
              </a:rPr>
              <a:t>PUBLIC HEALTH LAW RESEARCH PROGRAM.</a:t>
            </a:r>
            <a:endParaRPr lang="en-US" sz="800">
              <a:latin typeface="Calibri" pitchFamily="34" charset="0"/>
            </a:endParaRPr>
          </a:p>
          <a:p>
            <a:pPr algn="r" defTabSz="342900">
              <a:buClr>
                <a:schemeClr val="tx1"/>
              </a:buClr>
              <a:buSzPct val="100000"/>
              <a:buFont typeface="Arial" pitchFamily="34" charset="0"/>
              <a:buNone/>
            </a:pPr>
            <a:endParaRPr lang="en-US" sz="800">
              <a:latin typeface="Calibri" pitchFamily="34" charset="0"/>
            </a:endParaRPr>
          </a:p>
          <a:p>
            <a:pPr algn="r" defTabSz="342900">
              <a:buClr>
                <a:schemeClr val="tx1"/>
              </a:buClr>
              <a:buSzPct val="100000"/>
              <a:buFont typeface="Arial" pitchFamily="34" charset="0"/>
              <a:buNone/>
            </a:pPr>
            <a:r>
              <a:rPr lang="en-US" sz="1400">
                <a:latin typeface="Calibri" pitchFamily="34" charset="0"/>
              </a:rPr>
              <a:t>THE PRESENTERS HAVE NOTHING TO DISCLOSE.</a:t>
            </a:r>
          </a:p>
        </p:txBody>
      </p:sp>
      <p:sp>
        <p:nvSpPr>
          <p:cNvPr id="21510" name="TextBox 4"/>
          <p:cNvSpPr txBox="1">
            <a:spLocks noChangeArrowheads="1"/>
          </p:cNvSpPr>
          <p:nvPr/>
        </p:nvSpPr>
        <p:spPr bwMode="auto">
          <a:xfrm>
            <a:off x="3382963" y="6550025"/>
            <a:ext cx="2179637" cy="307975"/>
          </a:xfrm>
          <a:prstGeom prst="rect">
            <a:avLst/>
          </a:prstGeom>
          <a:noFill/>
          <a:ln w="9525">
            <a:noFill/>
            <a:miter lim="800000"/>
            <a:headEnd/>
            <a:tailEnd/>
          </a:ln>
        </p:spPr>
        <p:txBody>
          <a:bodyPr wrap="none">
            <a:spAutoFit/>
          </a:bodyPr>
          <a:lstStyle/>
          <a:p>
            <a:pPr algn="ctr"/>
            <a:r>
              <a:rPr lang="en-US" sz="1400"/>
              <a:t>www.webbertraining.com</a:t>
            </a:r>
          </a:p>
        </p:txBody>
      </p:sp>
      <p:sp>
        <p:nvSpPr>
          <p:cNvPr id="21511" name="TextBox 5"/>
          <p:cNvSpPr txBox="1">
            <a:spLocks noChangeArrowheads="1"/>
          </p:cNvSpPr>
          <p:nvPr/>
        </p:nvSpPr>
        <p:spPr bwMode="auto">
          <a:xfrm>
            <a:off x="7596188" y="6553200"/>
            <a:ext cx="1471612" cy="307975"/>
          </a:xfrm>
          <a:prstGeom prst="rect">
            <a:avLst/>
          </a:prstGeom>
          <a:noFill/>
          <a:ln w="9525">
            <a:noFill/>
            <a:miter lim="800000"/>
            <a:headEnd/>
            <a:tailEnd/>
          </a:ln>
        </p:spPr>
        <p:txBody>
          <a:bodyPr wrap="none">
            <a:spAutoFit/>
          </a:bodyPr>
          <a:lstStyle/>
          <a:p>
            <a:pPr algn="r"/>
            <a:r>
              <a:rPr lang="en-US" sz="1400"/>
              <a:t>October 8, 2014</a:t>
            </a:r>
          </a:p>
        </p:txBody>
      </p:sp>
      <p:sp>
        <p:nvSpPr>
          <p:cNvPr id="7" name="Subtitle 2"/>
          <p:cNvSpPr txBox="1">
            <a:spLocks/>
          </p:cNvSpPr>
          <p:nvPr/>
        </p:nvSpPr>
        <p:spPr>
          <a:xfrm>
            <a:off x="228600" y="4724400"/>
            <a:ext cx="4191000" cy="838200"/>
          </a:xfrm>
          <a:prstGeom prst="rect">
            <a:avLst/>
          </a:prstGeom>
          <a:ln w="38100" cap="flat" cmpd="sng" algn="ctr">
            <a:solidFill>
              <a:schemeClr val="tx1"/>
            </a:solidFill>
            <a:prstDash val="solid"/>
            <a:round/>
            <a:headEnd type="none" w="med" len="med"/>
            <a:tailEnd type="none" w="med" len="med"/>
          </a:ln>
        </p:spPr>
        <p:txBody>
          <a:bodyPr/>
          <a:lstStyle/>
          <a:p>
            <a:pPr defTabSz="342900">
              <a:buClr>
                <a:schemeClr val="tx1"/>
              </a:buClr>
              <a:buSzPct val="100000"/>
              <a:buFont typeface="Arial" pitchFamily="34" charset="0"/>
              <a:buNone/>
            </a:pPr>
            <a:r>
              <a:rPr lang="en-US" sz="2000">
                <a:latin typeface="Calibri" pitchFamily="34" charset="0"/>
              </a:rPr>
              <a:t>Hosted by Dr. Walter Zingg</a:t>
            </a:r>
            <a:br>
              <a:rPr lang="en-US" sz="2000">
                <a:latin typeface="Calibri" pitchFamily="34" charset="0"/>
              </a:rPr>
            </a:br>
            <a:r>
              <a:rPr lang="en-US" sz="2000"/>
              <a:t>Hôpitaux Universitaires de Genève</a:t>
            </a:r>
            <a:endParaRPr lang="en-US" sz="2000">
              <a:latin typeface="Calibri" pitchFamily="34" charset="0"/>
            </a:endParaRPr>
          </a:p>
        </p:txBody>
      </p:sp>
      <p:sp>
        <p:nvSpPr>
          <p:cNvPr id="21513" name="TextBox 7"/>
          <p:cNvSpPr txBox="1">
            <a:spLocks noChangeArrowheads="1"/>
          </p:cNvSpPr>
          <p:nvPr/>
        </p:nvSpPr>
        <p:spPr bwMode="auto">
          <a:xfrm>
            <a:off x="0" y="5791200"/>
            <a:ext cx="9144000" cy="646113"/>
          </a:xfrm>
          <a:prstGeom prst="rect">
            <a:avLst/>
          </a:prstGeom>
          <a:solidFill>
            <a:schemeClr val="tx1"/>
          </a:solidFill>
          <a:ln w="28575">
            <a:solidFill>
              <a:srgbClr val="05417F"/>
            </a:solidFill>
            <a:miter lim="800000"/>
            <a:headEnd/>
            <a:tailEnd/>
          </a:ln>
        </p:spPr>
        <p:txBody>
          <a:bodyPr>
            <a:spAutoFit/>
          </a:bodyPr>
          <a:lstStyle/>
          <a:p>
            <a:pPr algn="ctr" rtl="1" eaLnBrk="0" hangingPunct="0"/>
            <a:r>
              <a:rPr lang="en-US" sz="1600">
                <a:solidFill>
                  <a:schemeClr val="bg2"/>
                </a:solidFill>
              </a:rPr>
              <a:t>Sponsored by </a:t>
            </a:r>
          </a:p>
          <a:p>
            <a:pPr algn="ctr" rtl="1" eaLnBrk="0" hangingPunct="0"/>
            <a:r>
              <a:rPr lang="en-US" sz="2000">
                <a:solidFill>
                  <a:schemeClr val="bg2"/>
                </a:solidFill>
              </a:rPr>
              <a:t>WHO Patient Safety Challenge Clean Care is Safer Care</a:t>
            </a:r>
          </a:p>
        </p:txBody>
      </p:sp>
      <p:pic>
        <p:nvPicPr>
          <p:cNvPr id="21514" name="Picture 8"/>
          <p:cNvPicPr>
            <a:picLocks noChangeAspect="1"/>
          </p:cNvPicPr>
          <p:nvPr/>
        </p:nvPicPr>
        <p:blipFill>
          <a:blip r:embed="rId2" cstate="screen"/>
          <a:srcRect/>
          <a:stretch>
            <a:fillRect/>
          </a:stretch>
        </p:blipFill>
        <p:spPr bwMode="auto">
          <a:xfrm>
            <a:off x="685800" y="5867400"/>
            <a:ext cx="42227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Content Placeholder 3"/>
          <p:cNvGraphicFramePr>
            <a:graphicFrameLocks noGrp="1"/>
          </p:cNvGraphicFramePr>
          <p:nvPr>
            <p:ph idx="1"/>
          </p:nvPr>
        </p:nvGraphicFramePr>
        <p:xfrm>
          <a:off x="428625" y="2444750"/>
          <a:ext cx="8229600" cy="4000500"/>
        </p:xfrm>
        <a:graphic>
          <a:graphicData uri="http://schemas.openxmlformats.org/presentationml/2006/ole">
            <p:oleObj spid="_x0000_s31746" r:id="rId3" imgW="8228920" imgH="3998645" progId="Excel.Sheet.8">
              <p:embed/>
            </p:oleObj>
          </a:graphicData>
        </a:graphic>
      </p:graphicFrame>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IP RESULTS (CONT’D)</a:t>
            </a:r>
          </a:p>
        </p:txBody>
      </p:sp>
      <p:sp>
        <p:nvSpPr>
          <p:cNvPr id="31748"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18392D0E-92F0-40E3-A8AA-74B30A769CC8}" type="slidenum">
              <a:rPr lang="en-US"/>
              <a:pPr/>
              <a:t>10</a:t>
            </a:fld>
            <a:endParaRPr lang="en-US"/>
          </a:p>
        </p:txBody>
      </p:sp>
      <p:sp>
        <p:nvSpPr>
          <p:cNvPr id="31750" name="TextBox 5"/>
          <p:cNvSpPr txBox="1">
            <a:spLocks noChangeArrowheads="1"/>
          </p:cNvSpPr>
          <p:nvPr/>
        </p:nvSpPr>
        <p:spPr bwMode="auto">
          <a:xfrm>
            <a:off x="514350" y="1614488"/>
            <a:ext cx="8112125" cy="830262"/>
          </a:xfrm>
          <a:prstGeom prst="rect">
            <a:avLst/>
          </a:prstGeom>
          <a:noFill/>
          <a:ln w="9525">
            <a:noFill/>
            <a:miter lim="800000"/>
            <a:headEnd/>
            <a:tailEnd/>
          </a:ln>
        </p:spPr>
        <p:txBody>
          <a:bodyPr>
            <a:spAutoFit/>
          </a:bodyPr>
          <a:lstStyle/>
          <a:p>
            <a:r>
              <a:rPr lang="en-US"/>
              <a:t>If your state has mandatory public disclosure of HAI rates, where would a consumer get this information?</a:t>
            </a:r>
          </a:p>
        </p:txBody>
      </p:sp>
      <p:sp>
        <p:nvSpPr>
          <p:cNvPr id="31751" name="TextBox 6"/>
          <p:cNvSpPr txBox="1">
            <a:spLocks noChangeArrowheads="1"/>
          </p:cNvSpPr>
          <p:nvPr/>
        </p:nvSpPr>
        <p:spPr bwMode="auto">
          <a:xfrm>
            <a:off x="6638925" y="2751138"/>
            <a:ext cx="2008188" cy="1630362"/>
          </a:xfrm>
          <a:prstGeom prst="rect">
            <a:avLst/>
          </a:prstGeom>
          <a:noFill/>
          <a:ln w="9525">
            <a:noFill/>
            <a:miter lim="800000"/>
            <a:headEnd/>
            <a:tailEnd/>
          </a:ln>
        </p:spPr>
        <p:txBody>
          <a:bodyPr>
            <a:spAutoFit/>
          </a:bodyPr>
          <a:lstStyle/>
          <a:p>
            <a:pPr marL="231775" indent="-231775">
              <a:buFont typeface="Arial" pitchFamily="34" charset="0"/>
              <a:buChar char="•"/>
            </a:pPr>
            <a:r>
              <a:rPr lang="en-US" sz="2000"/>
              <a:t>State Health Quality Commission Websites or the like.</a:t>
            </a:r>
          </a:p>
        </p:txBody>
      </p:sp>
      <p:sp>
        <p:nvSpPr>
          <p:cNvPr id="31752" name="TextBox 7"/>
          <p:cNvSpPr txBox="1">
            <a:spLocks noChangeArrowheads="1"/>
          </p:cNvSpPr>
          <p:nvPr/>
        </p:nvSpPr>
        <p:spPr bwMode="auto">
          <a:xfrm>
            <a:off x="522288" y="2857500"/>
            <a:ext cx="2154237" cy="1016000"/>
          </a:xfrm>
          <a:prstGeom prst="rect">
            <a:avLst/>
          </a:prstGeom>
          <a:noFill/>
          <a:ln w="9525">
            <a:noFill/>
            <a:miter lim="800000"/>
            <a:headEnd/>
            <a:tailEnd/>
          </a:ln>
        </p:spPr>
        <p:txBody>
          <a:bodyPr>
            <a:spAutoFit/>
          </a:bodyPr>
          <a:lstStyle/>
          <a:p>
            <a:pPr marL="231775" indent="-231775">
              <a:buFont typeface="Arial" pitchFamily="34" charset="0"/>
              <a:buChar char="•"/>
            </a:pPr>
            <a:r>
              <a:rPr lang="en-US" sz="2000"/>
              <a:t>Official State Health Agency Websites</a:t>
            </a:r>
          </a:p>
        </p:txBody>
      </p:sp>
      <p:sp>
        <p:nvSpPr>
          <p:cNvPr id="31753" name="TextBox 9"/>
          <p:cNvSpPr txBox="1">
            <a:spLocks noChangeArrowheads="1"/>
          </p:cNvSpPr>
          <p:nvPr/>
        </p:nvSpPr>
        <p:spPr bwMode="auto">
          <a:xfrm>
            <a:off x="514350" y="5486400"/>
            <a:ext cx="8248650" cy="708025"/>
          </a:xfrm>
          <a:prstGeom prst="rect">
            <a:avLst/>
          </a:prstGeom>
          <a:noFill/>
          <a:ln w="9525">
            <a:noFill/>
            <a:miter lim="800000"/>
            <a:headEnd/>
            <a:tailEnd/>
          </a:ln>
        </p:spPr>
        <p:txBody>
          <a:bodyPr>
            <a:spAutoFit/>
          </a:bodyPr>
          <a:lstStyle/>
          <a:p>
            <a:r>
              <a:rPr lang="en-US" sz="2000"/>
              <a:t>IPs suggest the information sources are on the web.  What do the Epidemiologists suggest?...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SURVEY</a:t>
            </a:r>
          </a:p>
        </p:txBody>
      </p:sp>
      <p:sp>
        <p:nvSpPr>
          <p:cNvPr id="32771" name="Content Placeholder 2"/>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Partnered with SHEA Research Network</a:t>
            </a:r>
          </a:p>
          <a:p>
            <a:pPr eaLnBrk="1" hangingPunct="1">
              <a:spcAft>
                <a:spcPct val="0"/>
              </a:spcAft>
            </a:pPr>
            <a:r>
              <a:rPr lang="en-US" smtClean="0">
                <a:ea typeface="ＭＳ Ｐゴシック" pitchFamily="34" charset="-128"/>
              </a:rPr>
              <a:t>Online survey</a:t>
            </a:r>
          </a:p>
          <a:p>
            <a:pPr lvl="1" eaLnBrk="1" hangingPunct="1">
              <a:spcAft>
                <a:spcPct val="0"/>
              </a:spcAft>
            </a:pPr>
            <a:r>
              <a:rPr lang="en-US" smtClean="0">
                <a:ea typeface="ＭＳ Ｐゴシック" pitchFamily="34" charset="-128"/>
              </a:rPr>
              <a:t>Healthcare worker use</a:t>
            </a:r>
          </a:p>
          <a:p>
            <a:pPr lvl="1" eaLnBrk="1" hangingPunct="1">
              <a:spcAft>
                <a:spcPct val="0"/>
              </a:spcAft>
            </a:pPr>
            <a:r>
              <a:rPr lang="en-US" smtClean="0">
                <a:ea typeface="ＭＳ Ｐゴシック" pitchFamily="34" charset="-128"/>
              </a:rPr>
              <a:t>Consumer understanding</a:t>
            </a:r>
          </a:p>
          <a:p>
            <a:pPr lvl="1" eaLnBrk="1" hangingPunct="1">
              <a:spcAft>
                <a:spcPct val="0"/>
              </a:spcAft>
            </a:pPr>
            <a:endParaRPr lang="en-US" smtClean="0">
              <a:ea typeface="ＭＳ Ｐゴシック" pitchFamily="34" charset="-128"/>
            </a:endParaRPr>
          </a:p>
        </p:txBody>
      </p:sp>
      <p:pic>
        <p:nvPicPr>
          <p:cNvPr id="51202" name="Picture 2" descr="http://eo2.commpartners.com/users/apic/editor_images/SHEA_Color_Horiz._Logo.jpg"/>
          <p:cNvPicPr>
            <a:picLocks noChangeAspect="1" noChangeArrowheads="1"/>
          </p:cNvPicPr>
          <p:nvPr/>
        </p:nvPicPr>
        <p:blipFill>
          <a:blip r:embed="rId2" cstate="screen"/>
          <a:srcRect/>
          <a:stretch>
            <a:fillRect/>
          </a:stretch>
        </p:blipFill>
        <p:spPr bwMode="auto">
          <a:xfrm>
            <a:off x="2438400" y="4495800"/>
            <a:ext cx="4038600" cy="1190625"/>
          </a:xfrm>
          <a:prstGeom prst="rect">
            <a:avLst/>
          </a:prstGeom>
          <a:noFill/>
          <a:ln w="9525">
            <a:noFill/>
            <a:miter lim="800000"/>
            <a:headEnd/>
            <a:tailEnd/>
          </a:ln>
          <a:effectLst>
            <a:outerShdw dist="139700" dir="2700000" algn="tl" rotWithShape="0">
              <a:srgbClr val="333333">
                <a:alpha val="64999"/>
              </a:srgbClr>
            </a:outerShdw>
          </a:effectLst>
        </p:spPr>
      </p:pic>
      <p:sp>
        <p:nvSpPr>
          <p:cNvPr id="32773"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A56FAD0A-D74E-4E4D-8673-1A5731A5E82F}"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RESPONSES</a:t>
            </a:r>
          </a:p>
        </p:txBody>
      </p:sp>
      <p:sp>
        <p:nvSpPr>
          <p:cNvPr id="33795" name="Rectangle 3"/>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165 invites to SRN members</a:t>
            </a:r>
          </a:p>
          <a:p>
            <a:pPr eaLnBrk="1" hangingPunct="1">
              <a:spcAft>
                <a:spcPct val="0"/>
              </a:spcAft>
            </a:pPr>
            <a:r>
              <a:rPr lang="en-US" smtClean="0">
                <a:ea typeface="ＭＳ Ｐゴシック" pitchFamily="34" charset="-128"/>
              </a:rPr>
              <a:t>53 responses from reporting states</a:t>
            </a:r>
          </a:p>
          <a:p>
            <a:pPr marL="688975" lvl="1" indent="0" eaLnBrk="1" hangingPunct="1">
              <a:spcAft>
                <a:spcPct val="0"/>
              </a:spcAft>
              <a:buFont typeface="Arial" pitchFamily="34" charset="0"/>
              <a:buNone/>
            </a:pPr>
            <a:r>
              <a:rPr lang="da-DK" smtClean="0">
                <a:ea typeface="ＭＳ Ｐゴシック" pitchFamily="34" charset="-128"/>
              </a:rPr>
              <a:t>31%:  1-300 beds</a:t>
            </a:r>
          </a:p>
          <a:p>
            <a:pPr marL="688975" lvl="1" indent="0" eaLnBrk="1" hangingPunct="1">
              <a:spcAft>
                <a:spcPct val="0"/>
              </a:spcAft>
              <a:buFont typeface="Arial" pitchFamily="34" charset="0"/>
              <a:buNone/>
            </a:pPr>
            <a:r>
              <a:rPr lang="da-DK" smtClean="0">
                <a:ea typeface="ＭＳ Ｐゴシック" pitchFamily="34" charset="-128"/>
              </a:rPr>
              <a:t>25%:  301-500 beds</a:t>
            </a:r>
          </a:p>
          <a:p>
            <a:pPr marL="688975" lvl="1" indent="0" eaLnBrk="1" hangingPunct="1">
              <a:spcAft>
                <a:spcPct val="0"/>
              </a:spcAft>
              <a:buFont typeface="Arial" pitchFamily="34" charset="0"/>
              <a:buNone/>
            </a:pPr>
            <a:r>
              <a:rPr lang="da-DK" smtClean="0">
                <a:ea typeface="ＭＳ Ｐゴシック" pitchFamily="34" charset="-128"/>
              </a:rPr>
              <a:t>44%:  500+ beds</a:t>
            </a:r>
            <a:endParaRPr lang="en-US" smtClean="0">
              <a:ea typeface="ＭＳ Ｐゴシック" pitchFamily="34" charset="-128"/>
            </a:endParaRPr>
          </a:p>
          <a:p>
            <a:pPr eaLnBrk="1" hangingPunct="1">
              <a:spcAft>
                <a:spcPct val="0"/>
              </a:spcAft>
            </a:pPr>
            <a:r>
              <a:rPr lang="en-US" smtClean="0">
                <a:ea typeface="ＭＳ Ｐゴシック" pitchFamily="34" charset="-128"/>
              </a:rPr>
              <a:t>April-May 2013</a:t>
            </a:r>
          </a:p>
        </p:txBody>
      </p:sp>
      <p:sp>
        <p:nvSpPr>
          <p:cNvPr id="33796"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A154C009-6B48-444D-8E46-3850AD5D5E47}"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RESULTS</a:t>
            </a:r>
          </a:p>
        </p:txBody>
      </p:sp>
      <p:sp>
        <p:nvSpPr>
          <p:cNvPr id="34821"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7A4117E9-A2B9-4685-B38B-10332F0217FE}" type="slidenum">
              <a:rPr lang="en-US"/>
              <a:pPr/>
              <a:t>13</a:t>
            </a:fld>
            <a:endParaRPr lang="en-US"/>
          </a:p>
        </p:txBody>
      </p:sp>
      <p:graphicFrame>
        <p:nvGraphicFramePr>
          <p:cNvPr id="34818" name="Content Placeholder 6"/>
          <p:cNvGraphicFramePr>
            <a:graphicFrameLocks noGrp="1"/>
          </p:cNvGraphicFramePr>
          <p:nvPr>
            <p:ph sz="quarter" idx="1"/>
          </p:nvPr>
        </p:nvGraphicFramePr>
        <p:xfrm>
          <a:off x="457200" y="1600200"/>
          <a:ext cx="4038600" cy="4038600"/>
        </p:xfrm>
        <a:graphic>
          <a:graphicData uri="http://schemas.openxmlformats.org/presentationml/2006/ole">
            <p:oleObj spid="_x0000_s34818" r:id="rId3" imgW="4041314" imgH="4035218" progId="Excel.Sheet.8">
              <p:embed/>
            </p:oleObj>
          </a:graphicData>
        </a:graphic>
      </p:graphicFrame>
      <p:graphicFrame>
        <p:nvGraphicFramePr>
          <p:cNvPr id="34819" name="Content Placeholder 7"/>
          <p:cNvGraphicFramePr>
            <a:graphicFrameLocks/>
          </p:cNvGraphicFramePr>
          <p:nvPr/>
        </p:nvGraphicFramePr>
        <p:xfrm>
          <a:off x="4648200" y="1600200"/>
          <a:ext cx="4038600" cy="4343400"/>
        </p:xfrm>
        <a:graphic>
          <a:graphicData uri="http://schemas.openxmlformats.org/presentationml/2006/ole">
            <p:oleObj spid="_x0000_s34819" r:id="rId4" imgW="4035218" imgH="4339993"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950"/>
            <a:ext cx="8629650"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RESULTS (CONT’D)</a:t>
            </a:r>
          </a:p>
        </p:txBody>
      </p:sp>
      <p:sp>
        <p:nvSpPr>
          <p:cNvPr id="35845"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12F6B1E2-C58E-4E1E-90B8-6A9ADB7C2D21}" type="slidenum">
              <a:rPr lang="en-US"/>
              <a:pPr/>
              <a:t>14</a:t>
            </a:fld>
            <a:endParaRPr lang="en-US"/>
          </a:p>
        </p:txBody>
      </p:sp>
      <p:graphicFrame>
        <p:nvGraphicFramePr>
          <p:cNvPr id="35842" name="Content Placeholder 7"/>
          <p:cNvGraphicFramePr>
            <a:graphicFrameLocks noGrp="1"/>
          </p:cNvGraphicFramePr>
          <p:nvPr>
            <p:ph sz="quarter" idx="1"/>
          </p:nvPr>
        </p:nvGraphicFramePr>
        <p:xfrm>
          <a:off x="4648200" y="1600200"/>
          <a:ext cx="4038600" cy="4038600"/>
        </p:xfrm>
        <a:graphic>
          <a:graphicData uri="http://schemas.openxmlformats.org/presentationml/2006/ole">
            <p:oleObj spid="_x0000_s35842" r:id="rId3" imgW="4035218" imgH="4035218" progId="Excel.Sheet.8">
              <p:embed/>
            </p:oleObj>
          </a:graphicData>
        </a:graphic>
      </p:graphicFrame>
      <p:graphicFrame>
        <p:nvGraphicFramePr>
          <p:cNvPr id="35843" name="Content Placeholder 8"/>
          <p:cNvGraphicFramePr>
            <a:graphicFrameLocks/>
          </p:cNvGraphicFramePr>
          <p:nvPr/>
        </p:nvGraphicFramePr>
        <p:xfrm>
          <a:off x="457200" y="1600200"/>
          <a:ext cx="4038600" cy="4343400"/>
        </p:xfrm>
        <a:graphic>
          <a:graphicData uri="http://schemas.openxmlformats.org/presentationml/2006/ole">
            <p:oleObj spid="_x0000_s35843" r:id="rId4" imgW="4041314" imgH="4339993"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ontent Placeholder 3"/>
          <p:cNvGraphicFramePr>
            <a:graphicFrameLocks noGrp="1"/>
          </p:cNvGraphicFramePr>
          <p:nvPr>
            <p:ph idx="1"/>
          </p:nvPr>
        </p:nvGraphicFramePr>
        <p:xfrm>
          <a:off x="514350" y="2141538"/>
          <a:ext cx="8113713" cy="4176712"/>
        </p:xfrm>
        <a:graphic>
          <a:graphicData uri="http://schemas.openxmlformats.org/presentationml/2006/ole">
            <p:oleObj spid="_x0000_s36866" r:id="rId3" imgW="8113105" imgH="4175415" progId="Excel.Sheet.8">
              <p:embed/>
            </p:oleObj>
          </a:graphicData>
        </a:graphic>
      </p:graphicFrame>
      <p:sp>
        <p:nvSpPr>
          <p:cNvPr id="36867" name="TextBox 2"/>
          <p:cNvSpPr txBox="1">
            <a:spLocks noChangeArrowheads="1"/>
          </p:cNvSpPr>
          <p:nvPr/>
        </p:nvSpPr>
        <p:spPr bwMode="auto">
          <a:xfrm>
            <a:off x="685800" y="3141663"/>
            <a:ext cx="1905000" cy="400050"/>
          </a:xfrm>
          <a:prstGeom prst="rect">
            <a:avLst/>
          </a:prstGeom>
          <a:noFill/>
          <a:ln w="9525">
            <a:noFill/>
            <a:miter lim="800000"/>
            <a:headEnd/>
            <a:tailEnd/>
          </a:ln>
        </p:spPr>
        <p:txBody>
          <a:bodyPr>
            <a:spAutoFit/>
          </a:bodyPr>
          <a:lstStyle/>
          <a:p>
            <a:r>
              <a:rPr lang="en-US" sz="2000" b="1">
                <a:solidFill>
                  <a:schemeClr val="bg1"/>
                </a:solidFill>
              </a:rPr>
              <a:t>Awareness</a:t>
            </a:r>
          </a:p>
        </p:txBody>
      </p:sp>
      <p:sp>
        <p:nvSpPr>
          <p:cNvPr id="36868" name="TextBox 4"/>
          <p:cNvSpPr txBox="1">
            <a:spLocks noChangeArrowheads="1"/>
          </p:cNvSpPr>
          <p:nvPr/>
        </p:nvSpPr>
        <p:spPr bwMode="auto">
          <a:xfrm>
            <a:off x="712788" y="3808413"/>
            <a:ext cx="2895600" cy="400050"/>
          </a:xfrm>
          <a:prstGeom prst="rect">
            <a:avLst/>
          </a:prstGeom>
          <a:noFill/>
          <a:ln w="9525">
            <a:noFill/>
            <a:miter lim="800000"/>
            <a:headEnd/>
            <a:tailEnd/>
          </a:ln>
        </p:spPr>
        <p:txBody>
          <a:bodyPr>
            <a:spAutoFit/>
          </a:bodyPr>
          <a:lstStyle/>
          <a:p>
            <a:r>
              <a:rPr lang="en-US" sz="2000" b="1">
                <a:solidFill>
                  <a:schemeClr val="bg1"/>
                </a:solidFill>
              </a:rPr>
              <a:t>Understanding</a:t>
            </a:r>
          </a:p>
        </p:txBody>
      </p:sp>
      <p:sp>
        <p:nvSpPr>
          <p:cNvPr id="36869" name="TextBox 5"/>
          <p:cNvSpPr txBox="1">
            <a:spLocks noChangeArrowheads="1"/>
          </p:cNvSpPr>
          <p:nvPr/>
        </p:nvSpPr>
        <p:spPr bwMode="auto">
          <a:xfrm>
            <a:off x="712788" y="4430713"/>
            <a:ext cx="2438400" cy="400050"/>
          </a:xfrm>
          <a:prstGeom prst="rect">
            <a:avLst/>
          </a:prstGeom>
          <a:noFill/>
          <a:ln w="9525">
            <a:noFill/>
            <a:miter lim="800000"/>
            <a:headEnd/>
            <a:tailEnd/>
          </a:ln>
        </p:spPr>
        <p:txBody>
          <a:bodyPr>
            <a:spAutoFit/>
          </a:bodyPr>
          <a:lstStyle/>
          <a:p>
            <a:r>
              <a:rPr lang="en-US" sz="2000" b="1">
                <a:solidFill>
                  <a:schemeClr val="bg1"/>
                </a:solidFill>
              </a:rPr>
              <a:t>Priority</a:t>
            </a:r>
          </a:p>
        </p:txBody>
      </p:sp>
      <p:sp>
        <p:nvSpPr>
          <p:cNvPr id="36870" name="Footer Placeholder 6"/>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8" name="Slide Number Placeholder 7"/>
          <p:cNvSpPr>
            <a:spLocks noGrp="1"/>
          </p:cNvSpPr>
          <p:nvPr>
            <p:ph type="sldNum" sz="quarter" idx="12"/>
          </p:nvPr>
        </p:nvSpPr>
        <p:spPr/>
        <p:txBody>
          <a:bodyPr/>
          <a:lstStyle/>
          <a:p>
            <a:fld id="{E31BE415-6F6A-4640-9004-36F0D64C51B4}" type="slidenum">
              <a:rPr lang="en-US"/>
              <a:pPr/>
              <a:t>15</a:t>
            </a:fld>
            <a:endParaRPr lang="en-US"/>
          </a:p>
        </p:txBody>
      </p:sp>
      <p:sp>
        <p:nvSpPr>
          <p:cNvPr id="11" name="Title 1"/>
          <p:cNvSpPr>
            <a:spLocks noGrp="1"/>
          </p:cNvSpPr>
          <p:nvPr>
            <p:ph type="title"/>
          </p:nvPr>
        </p:nvSpPr>
        <p:spPr>
          <a:xfrm>
            <a:off x="381000" y="234950"/>
            <a:ext cx="8629650"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RESULTS (CONT’D)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64DFA560-17CF-4892-AA3F-69278CD954D3}" type="slidenum">
              <a:rPr lang="en-US"/>
              <a:pPr/>
              <a:t>16</a:t>
            </a:fld>
            <a:endParaRPr lang="en-US"/>
          </a:p>
        </p:txBody>
      </p:sp>
      <p:graphicFrame>
        <p:nvGraphicFramePr>
          <p:cNvPr id="37890" name="Content Placeholder 6"/>
          <p:cNvGraphicFramePr>
            <a:graphicFrameLocks noGrp="1"/>
          </p:cNvGraphicFramePr>
          <p:nvPr>
            <p:ph sz="quarter" idx="1"/>
          </p:nvPr>
        </p:nvGraphicFramePr>
        <p:xfrm>
          <a:off x="473075" y="1676400"/>
          <a:ext cx="8153400" cy="4297363"/>
        </p:xfrm>
        <a:graphic>
          <a:graphicData uri="http://schemas.openxmlformats.org/presentationml/2006/ole">
            <p:oleObj spid="_x0000_s37890" r:id="rId3" imgW="8149678" imgH="4297325" progId="Excel.Sheet.8">
              <p:embed/>
            </p:oleObj>
          </a:graphicData>
        </a:graphic>
      </p:graphicFrame>
      <p:sp>
        <p:nvSpPr>
          <p:cNvPr id="7" name="Title 1"/>
          <p:cNvSpPr>
            <a:spLocks noGrp="1"/>
          </p:cNvSpPr>
          <p:nvPr>
            <p:ph type="title"/>
          </p:nvPr>
        </p:nvSpPr>
        <p:spPr>
          <a:xfrm>
            <a:off x="381000" y="234950"/>
            <a:ext cx="8629650"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RESULTS (CONT’D)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EPIDEMIOLOGIST TAKEAWAY</a:t>
            </a:r>
          </a:p>
        </p:txBody>
      </p:sp>
      <p:sp>
        <p:nvSpPr>
          <p:cNvPr id="38915" name="Content Placeholder 2"/>
          <p:cNvSpPr>
            <a:spLocks noGrp="1"/>
          </p:cNvSpPr>
          <p:nvPr>
            <p:ph idx="1"/>
          </p:nvPr>
        </p:nvSpPr>
        <p:spPr>
          <a:xfrm>
            <a:off x="457200" y="1600200"/>
            <a:ext cx="8229600" cy="5105400"/>
          </a:xfrm>
        </p:spPr>
        <p:txBody>
          <a:bodyPr/>
          <a:lstStyle/>
          <a:p>
            <a:pPr marL="0" indent="0" eaLnBrk="1" hangingPunct="1">
              <a:spcAft>
                <a:spcPct val="0"/>
              </a:spcAft>
              <a:buFont typeface="Arial" pitchFamily="34" charset="0"/>
              <a:buNone/>
            </a:pPr>
            <a:r>
              <a:rPr lang="en-US" sz="2400" b="1" smtClean="0">
                <a:ea typeface="ＭＳ Ｐゴシック" pitchFamily="34" charset="-128"/>
              </a:rPr>
              <a:t>From which of the following sources can consumers learn about your facility’s HAI rates?</a:t>
            </a: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r>
              <a:rPr lang="en-US" sz="2400" b="1" smtClean="0">
                <a:ea typeface="ＭＳ Ｐゴシック" pitchFamily="34" charset="-128"/>
              </a:rPr>
              <a:t>Remember earlier slide… IPs cited 100% web sources</a:t>
            </a: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a:p>
            <a:pPr marL="0" indent="0" eaLnBrk="1" hangingPunct="1">
              <a:spcAft>
                <a:spcPct val="0"/>
              </a:spcAft>
              <a:buFont typeface="Arial" pitchFamily="34" charset="0"/>
              <a:buNone/>
            </a:pPr>
            <a:endParaRPr lang="en-US" sz="2400" b="1" smtClean="0">
              <a:ea typeface="ＭＳ Ｐゴシック" pitchFamily="34" charset="-128"/>
            </a:endParaRPr>
          </a:p>
        </p:txBody>
      </p:sp>
      <p:graphicFrame>
        <p:nvGraphicFramePr>
          <p:cNvPr id="4" name="Table 3"/>
          <p:cNvGraphicFramePr>
            <a:graphicFrameLocks noGrp="1"/>
          </p:cNvGraphicFramePr>
          <p:nvPr/>
        </p:nvGraphicFramePr>
        <p:xfrm>
          <a:off x="838200" y="2590800"/>
          <a:ext cx="7543800" cy="3071495"/>
        </p:xfrm>
        <a:graphic>
          <a:graphicData uri="http://schemas.openxmlformats.org/drawingml/2006/table">
            <a:tbl>
              <a:tblPr>
                <a:tableStyleId>{35758FB7-9AC5-4552-8A53-C91805E547FA}</a:tableStyleId>
              </a:tblPr>
              <a:tblGrid>
                <a:gridCol w="3771900"/>
                <a:gridCol w="3771900"/>
              </a:tblGrid>
              <a:tr h="161925">
                <a:tc>
                  <a:txBody>
                    <a:bodyPr/>
                    <a:lstStyle/>
                    <a:p>
                      <a:pPr algn="l" fontAlgn="b"/>
                      <a:r>
                        <a:rPr lang="en-US" sz="2400" b="1" u="none" strike="noStrike" dirty="0">
                          <a:solidFill>
                            <a:schemeClr val="accent5">
                              <a:lumMod val="75000"/>
                            </a:schemeClr>
                          </a:solidFill>
                          <a:effectLst/>
                        </a:rPr>
                        <a:t>Official state </a:t>
                      </a:r>
                      <a:r>
                        <a:rPr lang="en-US" sz="2400" b="1" u="none" strike="noStrike" dirty="0" smtClean="0">
                          <a:solidFill>
                            <a:schemeClr val="accent5">
                              <a:lumMod val="75000"/>
                            </a:schemeClr>
                          </a:solidFill>
                          <a:effectLst/>
                        </a:rPr>
                        <a:t>reports</a:t>
                      </a:r>
                      <a:endParaRPr lang="en-US" sz="2400" b="1" i="0" u="none" strike="noStrike" dirty="0">
                        <a:solidFill>
                          <a:schemeClr val="accent5">
                            <a:lumMod val="75000"/>
                          </a:schemeClr>
                        </a:solidFill>
                        <a:effectLst/>
                        <a:latin typeface="Microsoft Sans Serif"/>
                      </a:endParaRPr>
                    </a:p>
                  </a:txBody>
                  <a:tcPr marL="9525" marR="9525" marT="9525" marB="0" anchor="b"/>
                </a:tc>
                <a:tc>
                  <a:txBody>
                    <a:bodyPr/>
                    <a:lstStyle/>
                    <a:p>
                      <a:pPr algn="r" fontAlgn="b"/>
                      <a:r>
                        <a:rPr lang="en-US" sz="2400" b="1" u="none" strike="noStrike" dirty="0" smtClean="0">
                          <a:solidFill>
                            <a:schemeClr val="accent5">
                              <a:lumMod val="75000"/>
                            </a:schemeClr>
                          </a:solidFill>
                          <a:effectLst/>
                        </a:rPr>
                        <a:t>85%</a:t>
                      </a:r>
                      <a:endParaRPr lang="en-US" sz="2400" b="1" i="0" u="none" strike="noStrike" dirty="0">
                        <a:solidFill>
                          <a:schemeClr val="accent5">
                            <a:lumMod val="75000"/>
                          </a:schemeClr>
                        </a:solidFill>
                        <a:effectLst/>
                        <a:latin typeface="Microsoft Sans Serif"/>
                      </a:endParaRPr>
                    </a:p>
                  </a:txBody>
                  <a:tcPr marL="9525" marR="9525" marT="9525" marB="0" anchor="b"/>
                </a:tc>
              </a:tr>
              <a:tr h="161925">
                <a:tc>
                  <a:txBody>
                    <a:bodyPr/>
                    <a:lstStyle/>
                    <a:p>
                      <a:pPr algn="l" fontAlgn="b"/>
                      <a:r>
                        <a:rPr lang="en-US" sz="2400" b="1" u="none" strike="noStrike" dirty="0" smtClean="0">
                          <a:solidFill>
                            <a:schemeClr val="accent5">
                              <a:lumMod val="75000"/>
                            </a:schemeClr>
                          </a:solidFill>
                          <a:effectLst/>
                        </a:rPr>
                        <a:t>HospitalCompare </a:t>
                      </a:r>
                      <a:r>
                        <a:rPr lang="en-US" sz="2400" b="1" u="none" strike="noStrike" dirty="0">
                          <a:solidFill>
                            <a:schemeClr val="accent5">
                              <a:lumMod val="75000"/>
                            </a:schemeClr>
                          </a:solidFill>
                          <a:effectLst/>
                        </a:rPr>
                        <a:t>website</a:t>
                      </a:r>
                      <a:endParaRPr lang="en-US" sz="2400" b="1" i="0" u="none" strike="noStrike" dirty="0">
                        <a:solidFill>
                          <a:schemeClr val="accent5">
                            <a:lumMod val="75000"/>
                          </a:schemeClr>
                        </a:solidFill>
                        <a:effectLst/>
                        <a:latin typeface="Microsoft Sans Serif"/>
                      </a:endParaRPr>
                    </a:p>
                  </a:txBody>
                  <a:tcPr marL="9525" marR="9525" marT="9525" marB="0" anchor="b"/>
                </a:tc>
                <a:tc>
                  <a:txBody>
                    <a:bodyPr/>
                    <a:lstStyle/>
                    <a:p>
                      <a:pPr algn="r" fontAlgn="b"/>
                      <a:r>
                        <a:rPr lang="en-US" sz="2400" b="1" u="none" strike="noStrike" dirty="0" smtClean="0">
                          <a:solidFill>
                            <a:schemeClr val="accent5">
                              <a:lumMod val="75000"/>
                            </a:schemeClr>
                          </a:solidFill>
                          <a:effectLst/>
                        </a:rPr>
                        <a:t>74%</a:t>
                      </a:r>
                      <a:endParaRPr lang="en-US" sz="2400" b="1" i="0" u="none" strike="noStrike" dirty="0">
                        <a:solidFill>
                          <a:schemeClr val="accent5">
                            <a:lumMod val="75000"/>
                          </a:schemeClr>
                        </a:solidFill>
                        <a:effectLst/>
                        <a:latin typeface="Microsoft Sans Serif"/>
                      </a:endParaRPr>
                    </a:p>
                  </a:txBody>
                  <a:tcPr marL="9525" marR="9525" marT="9525" marB="0" anchor="b"/>
                </a:tc>
              </a:tr>
              <a:tr h="161925">
                <a:tc>
                  <a:txBody>
                    <a:bodyPr/>
                    <a:lstStyle/>
                    <a:p>
                      <a:pPr algn="l" fontAlgn="b"/>
                      <a:r>
                        <a:rPr lang="en-US" sz="2400" u="none" strike="noStrike" dirty="0">
                          <a:effectLst/>
                        </a:rPr>
                        <a:t>Hospital personnel</a:t>
                      </a:r>
                      <a:endParaRPr lang="en-US" sz="2400" b="0" i="0" u="none" strike="noStrike" dirty="0">
                        <a:effectLst/>
                        <a:latin typeface="Microsoft Sans Serif"/>
                      </a:endParaRPr>
                    </a:p>
                  </a:txBody>
                  <a:tcPr marL="9525" marR="9525" marT="9525" marB="0" anchor="b"/>
                </a:tc>
                <a:tc>
                  <a:txBody>
                    <a:bodyPr/>
                    <a:lstStyle/>
                    <a:p>
                      <a:pPr algn="r" fontAlgn="b"/>
                      <a:r>
                        <a:rPr lang="en-US" sz="2400" u="none" strike="noStrike" dirty="0" smtClean="0">
                          <a:effectLst/>
                        </a:rPr>
                        <a:t>28%</a:t>
                      </a:r>
                      <a:endParaRPr lang="en-US" sz="2400" b="0" i="0" u="none" strike="noStrike" dirty="0">
                        <a:effectLst/>
                        <a:latin typeface="Microsoft Sans Serif"/>
                      </a:endParaRPr>
                    </a:p>
                  </a:txBody>
                  <a:tcPr marL="9525" marR="9525" marT="9525" marB="0" anchor="b"/>
                </a:tc>
              </a:tr>
              <a:tr h="161925">
                <a:tc>
                  <a:txBody>
                    <a:bodyPr/>
                    <a:lstStyle/>
                    <a:p>
                      <a:pPr algn="l" fontAlgn="b"/>
                      <a:r>
                        <a:rPr lang="en-US" sz="2400" u="none" strike="noStrike" dirty="0">
                          <a:effectLst/>
                        </a:rPr>
                        <a:t>Physician or </a:t>
                      </a:r>
                      <a:r>
                        <a:rPr lang="en-US" sz="2400" u="none" strike="noStrike" dirty="0" smtClean="0">
                          <a:effectLst/>
                        </a:rPr>
                        <a:t>other HCW</a:t>
                      </a:r>
                      <a:endParaRPr lang="en-US" sz="2400" b="0" i="0" u="none" strike="noStrike" dirty="0">
                        <a:effectLst/>
                        <a:latin typeface="Microsoft Sans Serif"/>
                      </a:endParaRPr>
                    </a:p>
                  </a:txBody>
                  <a:tcPr marL="9525" marR="9525" marT="9525" marB="0" anchor="b"/>
                </a:tc>
                <a:tc>
                  <a:txBody>
                    <a:bodyPr/>
                    <a:lstStyle/>
                    <a:p>
                      <a:pPr algn="r" fontAlgn="b"/>
                      <a:r>
                        <a:rPr lang="en-US" sz="2400" u="none" strike="noStrike" dirty="0" smtClean="0">
                          <a:effectLst/>
                        </a:rPr>
                        <a:t>25%</a:t>
                      </a:r>
                      <a:endParaRPr lang="en-US" sz="2400" b="0" i="0" u="none" strike="noStrike" dirty="0">
                        <a:effectLst/>
                        <a:latin typeface="Microsoft Sans Serif"/>
                      </a:endParaRPr>
                    </a:p>
                  </a:txBody>
                  <a:tcPr marL="9525" marR="9525" marT="9525" marB="0" anchor="b"/>
                </a:tc>
              </a:tr>
              <a:tr h="316865">
                <a:tc>
                  <a:txBody>
                    <a:bodyPr/>
                    <a:lstStyle/>
                    <a:p>
                      <a:pPr algn="l" fontAlgn="b"/>
                      <a:r>
                        <a:rPr lang="en-US" sz="2400" u="none" strike="noStrike" dirty="0" smtClean="0">
                          <a:effectLst/>
                        </a:rPr>
                        <a:t>Local News Source</a:t>
                      </a:r>
                      <a:endParaRPr lang="en-US" sz="2400" b="0" i="0" u="none" strike="noStrike" dirty="0">
                        <a:effectLst/>
                        <a:latin typeface="Microsoft Sans Serif"/>
                      </a:endParaRPr>
                    </a:p>
                  </a:txBody>
                  <a:tcPr marL="9525" marR="9525" marT="9525" marB="0" anchor="b"/>
                </a:tc>
                <a:tc>
                  <a:txBody>
                    <a:bodyPr/>
                    <a:lstStyle/>
                    <a:p>
                      <a:pPr algn="r" fontAlgn="b"/>
                      <a:r>
                        <a:rPr lang="en-US" sz="2400" u="none" strike="noStrike" dirty="0" smtClean="0">
                          <a:effectLst/>
                        </a:rPr>
                        <a:t>17%</a:t>
                      </a:r>
                      <a:endParaRPr lang="en-US" sz="2400" b="0" i="0" u="none" strike="noStrike" dirty="0">
                        <a:effectLst/>
                        <a:latin typeface="Microsoft Sans Serif"/>
                      </a:endParaRPr>
                    </a:p>
                  </a:txBody>
                  <a:tcPr marL="9525" marR="9525" marT="9525" marB="0" anchor="b"/>
                </a:tc>
              </a:tr>
              <a:tr h="316865">
                <a:tc>
                  <a:txBody>
                    <a:bodyPr/>
                    <a:lstStyle/>
                    <a:p>
                      <a:pPr algn="l" fontAlgn="b"/>
                      <a:r>
                        <a:rPr lang="en-US" sz="2400" b="0" i="0" u="none" strike="noStrike" dirty="0" smtClean="0">
                          <a:effectLst/>
                          <a:latin typeface="+mn-lt"/>
                        </a:rPr>
                        <a:t>Hospital</a:t>
                      </a:r>
                      <a:r>
                        <a:rPr lang="en-US" sz="2400" b="0" i="0" u="none" strike="noStrike" baseline="0" dirty="0" smtClean="0">
                          <a:effectLst/>
                          <a:latin typeface="+mn-lt"/>
                        </a:rPr>
                        <a:t> Website</a:t>
                      </a:r>
                      <a:endParaRPr lang="en-US" sz="2400" b="0" i="0" u="none" strike="noStrike" dirty="0">
                        <a:effectLst/>
                        <a:latin typeface="Microsoft Sans Serif"/>
                      </a:endParaRPr>
                    </a:p>
                  </a:txBody>
                  <a:tcPr marL="9525" marR="9525" marT="9525" marB="0" anchor="b"/>
                </a:tc>
                <a:tc>
                  <a:txBody>
                    <a:bodyPr/>
                    <a:lstStyle/>
                    <a:p>
                      <a:pPr algn="r" fontAlgn="b"/>
                      <a:r>
                        <a:rPr lang="en-US" sz="2400" u="none" strike="noStrike" dirty="0" smtClean="0">
                          <a:effectLst/>
                        </a:rPr>
                        <a:t>15%</a:t>
                      </a:r>
                      <a:endParaRPr lang="en-US" sz="2400" b="0" i="0" u="none" strike="noStrike" dirty="0">
                        <a:effectLst/>
                        <a:latin typeface="Microsoft Sans Serif"/>
                      </a:endParaRPr>
                    </a:p>
                  </a:txBody>
                  <a:tcPr marL="9525" marR="9525" marT="9525" marB="0" anchor="b"/>
                </a:tc>
              </a:tr>
              <a:tr h="316865">
                <a:tc>
                  <a:txBody>
                    <a:bodyPr/>
                    <a:lstStyle/>
                    <a:p>
                      <a:pPr algn="l" fontAlgn="b"/>
                      <a:r>
                        <a:rPr lang="en-US" sz="2400" u="none" strike="noStrike" dirty="0">
                          <a:effectLst/>
                        </a:rPr>
                        <a:t>Don’t know</a:t>
                      </a:r>
                      <a:endParaRPr lang="en-US" sz="2400" b="0" i="0" u="none" strike="noStrike" dirty="0">
                        <a:effectLst/>
                        <a:latin typeface="Microsoft Sans Serif"/>
                      </a:endParaRPr>
                    </a:p>
                  </a:txBody>
                  <a:tcPr marL="9525" marR="9525" marT="9525" marB="0" anchor="b"/>
                </a:tc>
                <a:tc>
                  <a:txBody>
                    <a:bodyPr/>
                    <a:lstStyle/>
                    <a:p>
                      <a:pPr algn="r" fontAlgn="b"/>
                      <a:r>
                        <a:rPr lang="en-US" sz="2400" u="none" strike="noStrike" dirty="0">
                          <a:effectLst/>
                        </a:rPr>
                        <a:t>4%</a:t>
                      </a:r>
                      <a:endParaRPr lang="en-US" sz="2400" b="0" i="0" u="none" strike="noStrike" dirty="0">
                        <a:effectLst/>
                        <a:latin typeface="Microsoft Sans Serif"/>
                      </a:endParaRPr>
                    </a:p>
                  </a:txBody>
                  <a:tcPr marL="9525" marR="9525" marT="9525" marB="0" anchor="b"/>
                </a:tc>
              </a:tr>
            </a:tbl>
          </a:graphicData>
        </a:graphic>
      </p:graphicFrame>
      <p:sp>
        <p:nvSpPr>
          <p:cNvPr id="38917" name="Footer Placeholder 4"/>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6" name="Slide Number Placeholder 5"/>
          <p:cNvSpPr>
            <a:spLocks noGrp="1"/>
          </p:cNvSpPr>
          <p:nvPr>
            <p:ph type="sldNum" sz="quarter" idx="12"/>
          </p:nvPr>
        </p:nvSpPr>
        <p:spPr/>
        <p:txBody>
          <a:bodyPr/>
          <a:lstStyle/>
          <a:p>
            <a:fld id="{20C394D7-F6AE-4A50-9DE5-2BB7CD37A6C6}"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EPIDEMIOL. TAKEAWAY (CONT’D)</a:t>
            </a:r>
          </a:p>
        </p:txBody>
      </p:sp>
      <p:sp>
        <p:nvSpPr>
          <p:cNvPr id="39939" name="Content Placeholder 2"/>
          <p:cNvSpPr>
            <a:spLocks noGrp="1"/>
          </p:cNvSpPr>
          <p:nvPr>
            <p:ph idx="1"/>
          </p:nvPr>
        </p:nvSpPr>
        <p:spPr>
          <a:xfrm>
            <a:off x="457200" y="1600200"/>
            <a:ext cx="8229600" cy="5105400"/>
          </a:xfrm>
        </p:spPr>
        <p:txBody>
          <a:bodyPr/>
          <a:lstStyle/>
          <a:p>
            <a:pPr marL="0" indent="0" eaLnBrk="1" hangingPunct="1">
              <a:spcAft>
                <a:spcPct val="0"/>
              </a:spcAft>
              <a:buFont typeface="Arial" pitchFamily="34" charset="0"/>
              <a:buNone/>
            </a:pPr>
            <a:r>
              <a:rPr lang="en-US" sz="2400" b="1" smtClean="0">
                <a:ea typeface="ＭＳ Ｐゴシック" pitchFamily="34" charset="-128"/>
              </a:rPr>
              <a:t>Which departments at your hospital are involved in providing information on HAI rates to patients?</a:t>
            </a:r>
          </a:p>
        </p:txBody>
      </p:sp>
      <p:graphicFrame>
        <p:nvGraphicFramePr>
          <p:cNvPr id="5" name="Table 4"/>
          <p:cNvGraphicFramePr>
            <a:graphicFrameLocks noGrp="1"/>
          </p:cNvGraphicFramePr>
          <p:nvPr/>
        </p:nvGraphicFramePr>
        <p:xfrm>
          <a:off x="685800" y="2743200"/>
          <a:ext cx="7696200" cy="2066925"/>
        </p:xfrm>
        <a:graphic>
          <a:graphicData uri="http://schemas.openxmlformats.org/drawingml/2006/table">
            <a:tbl>
              <a:tblPr>
                <a:tableStyleId>{35758FB7-9AC5-4552-8A53-C91805E547FA}</a:tableStyleId>
              </a:tblPr>
              <a:tblGrid>
                <a:gridCol w="3848100"/>
                <a:gridCol w="3848100"/>
              </a:tblGrid>
              <a:tr h="161925">
                <a:tc>
                  <a:txBody>
                    <a:bodyPr/>
                    <a:lstStyle/>
                    <a:p>
                      <a:pPr algn="l" fontAlgn="b"/>
                      <a:r>
                        <a:rPr lang="en-US" sz="2400" b="1" i="0" u="none" strike="noStrike" dirty="0">
                          <a:effectLst/>
                          <a:latin typeface="Microsoft Sans Serif"/>
                        </a:rPr>
                        <a:t>Infection </a:t>
                      </a:r>
                      <a:r>
                        <a:rPr lang="en-US" sz="2400" b="1" i="0" u="none" strike="noStrike" dirty="0" smtClean="0">
                          <a:effectLst/>
                          <a:latin typeface="Microsoft Sans Serif"/>
                        </a:rPr>
                        <a:t>Prevention</a:t>
                      </a:r>
                      <a:endParaRPr lang="en-US" sz="2400" b="1" i="0" u="none" strike="noStrike" dirty="0">
                        <a:effectLst/>
                        <a:latin typeface="Microsoft Sans Serif"/>
                      </a:endParaRPr>
                    </a:p>
                  </a:txBody>
                  <a:tcPr marL="9525" marR="9525" marT="9525" marB="0" anchor="b">
                    <a:solidFill>
                      <a:schemeClr val="accent6">
                        <a:lumMod val="60000"/>
                        <a:lumOff val="40000"/>
                      </a:schemeClr>
                    </a:solidFill>
                  </a:tcPr>
                </a:tc>
                <a:tc>
                  <a:txBody>
                    <a:bodyPr/>
                    <a:lstStyle/>
                    <a:p>
                      <a:pPr algn="r" fontAlgn="b"/>
                      <a:r>
                        <a:rPr lang="en-US" sz="2400" b="1" i="0" u="none" strike="noStrike" dirty="0">
                          <a:effectLst/>
                          <a:latin typeface="Microsoft Sans Serif"/>
                        </a:rPr>
                        <a:t>81%</a:t>
                      </a:r>
                    </a:p>
                  </a:txBody>
                  <a:tcPr marL="9525" marR="9525" marT="9525" marB="0" anchor="b">
                    <a:solidFill>
                      <a:schemeClr val="accent6">
                        <a:lumMod val="60000"/>
                        <a:lumOff val="40000"/>
                      </a:schemeClr>
                    </a:solidFill>
                  </a:tcPr>
                </a:tc>
              </a:tr>
              <a:tr h="161925">
                <a:tc>
                  <a:txBody>
                    <a:bodyPr/>
                    <a:lstStyle/>
                    <a:p>
                      <a:pPr algn="l" fontAlgn="b"/>
                      <a:r>
                        <a:rPr lang="en-US" sz="2400" b="0" i="0" u="none" strike="noStrike" dirty="0">
                          <a:effectLst/>
                          <a:latin typeface="Microsoft Sans Serif"/>
                        </a:rPr>
                        <a:t>Quality Assurance</a:t>
                      </a:r>
                    </a:p>
                  </a:txBody>
                  <a:tcPr marL="9525" marR="9525" marT="9525" marB="0" anchor="b"/>
                </a:tc>
                <a:tc>
                  <a:txBody>
                    <a:bodyPr/>
                    <a:lstStyle/>
                    <a:p>
                      <a:pPr algn="r" fontAlgn="b"/>
                      <a:r>
                        <a:rPr lang="en-US" sz="2400" b="0" i="0" u="none" strike="noStrike" dirty="0" smtClean="0">
                          <a:effectLst/>
                          <a:latin typeface="Microsoft Sans Serif"/>
                        </a:rPr>
                        <a:t>36%</a:t>
                      </a:r>
                      <a:endParaRPr lang="en-US" sz="2400" b="0" i="0" u="none" strike="noStrike" dirty="0">
                        <a:effectLst/>
                        <a:latin typeface="Microsoft Sans Serif"/>
                      </a:endParaRPr>
                    </a:p>
                  </a:txBody>
                  <a:tcPr marL="9525" marR="9525" marT="9525" marB="0" anchor="b"/>
                </a:tc>
              </a:tr>
              <a:tr h="161925">
                <a:tc>
                  <a:txBody>
                    <a:bodyPr/>
                    <a:lstStyle/>
                    <a:p>
                      <a:pPr algn="l" fontAlgn="b"/>
                      <a:r>
                        <a:rPr lang="en-US" sz="2400" b="0" i="0" u="none" strike="noStrike" dirty="0">
                          <a:effectLst/>
                          <a:latin typeface="Microsoft Sans Serif"/>
                        </a:rPr>
                        <a:t>Patient Safety</a:t>
                      </a:r>
                    </a:p>
                  </a:txBody>
                  <a:tcPr marL="9525" marR="9525" marT="9525" marB="0" anchor="b"/>
                </a:tc>
                <a:tc>
                  <a:txBody>
                    <a:bodyPr/>
                    <a:lstStyle/>
                    <a:p>
                      <a:pPr algn="r" fontAlgn="b"/>
                      <a:r>
                        <a:rPr lang="en-US" sz="2400" b="0" i="0" u="none" strike="noStrike" dirty="0" smtClean="0">
                          <a:effectLst/>
                          <a:latin typeface="Microsoft Sans Serif"/>
                        </a:rPr>
                        <a:t>28%</a:t>
                      </a:r>
                      <a:endParaRPr lang="en-US" sz="2400" b="0" i="0" u="none" strike="noStrike" dirty="0">
                        <a:effectLst/>
                        <a:latin typeface="Microsoft Sans Serif"/>
                      </a:endParaRPr>
                    </a:p>
                  </a:txBody>
                  <a:tcPr marL="9525" marR="9525" marT="9525" marB="0" anchor="b"/>
                </a:tc>
              </a:tr>
              <a:tr h="161925">
                <a:tc>
                  <a:txBody>
                    <a:bodyPr/>
                    <a:lstStyle/>
                    <a:p>
                      <a:pPr algn="l" fontAlgn="b"/>
                      <a:r>
                        <a:rPr lang="en-US" sz="2400" b="0" i="0" u="none" strike="noStrike" dirty="0">
                          <a:effectLst/>
                          <a:latin typeface="Microsoft Sans Serif"/>
                        </a:rPr>
                        <a:t>Administration</a:t>
                      </a:r>
                    </a:p>
                  </a:txBody>
                  <a:tcPr marL="9525" marR="9525" marT="9525" marB="0" anchor="b"/>
                </a:tc>
                <a:tc>
                  <a:txBody>
                    <a:bodyPr/>
                    <a:lstStyle/>
                    <a:p>
                      <a:pPr algn="r" fontAlgn="b"/>
                      <a:r>
                        <a:rPr lang="en-US" sz="2400" b="0" i="0" u="none" strike="noStrike" dirty="0" smtClean="0">
                          <a:effectLst/>
                          <a:latin typeface="Microsoft Sans Serif"/>
                        </a:rPr>
                        <a:t>23%</a:t>
                      </a:r>
                      <a:endParaRPr lang="en-US" sz="2400" b="0" i="0" u="none" strike="noStrike" dirty="0">
                        <a:effectLst/>
                        <a:latin typeface="Microsoft Sans Serif"/>
                      </a:endParaRPr>
                    </a:p>
                  </a:txBody>
                  <a:tcPr marL="9525" marR="9525" marT="9525" marB="0" anchor="b"/>
                </a:tc>
              </a:tr>
              <a:tr h="161925">
                <a:tc>
                  <a:txBody>
                    <a:bodyPr/>
                    <a:lstStyle/>
                    <a:p>
                      <a:pPr algn="l" fontAlgn="b"/>
                      <a:r>
                        <a:rPr lang="en-US" sz="2400" b="0" i="0" u="none" strike="noStrike" dirty="0">
                          <a:effectLst/>
                          <a:latin typeface="Microsoft Sans Serif"/>
                        </a:rPr>
                        <a:t>None</a:t>
                      </a:r>
                    </a:p>
                  </a:txBody>
                  <a:tcPr marL="9525" marR="9525" marT="9525" marB="0" anchor="b"/>
                </a:tc>
                <a:tc>
                  <a:txBody>
                    <a:bodyPr/>
                    <a:lstStyle/>
                    <a:p>
                      <a:pPr algn="r" fontAlgn="b"/>
                      <a:r>
                        <a:rPr lang="en-US" sz="2400" b="0" i="0" u="none" strike="noStrike" dirty="0">
                          <a:effectLst/>
                          <a:latin typeface="Microsoft Sans Serif"/>
                        </a:rPr>
                        <a:t>17%</a:t>
                      </a:r>
                    </a:p>
                  </a:txBody>
                  <a:tcPr marL="9525" marR="9525" marT="9525" marB="0" anchor="b"/>
                </a:tc>
              </a:tr>
            </a:tbl>
          </a:graphicData>
        </a:graphic>
      </p:graphicFrame>
      <p:sp>
        <p:nvSpPr>
          <p:cNvPr id="39941" name="Rectangle 3"/>
          <p:cNvSpPr>
            <a:spLocks noChangeArrowheads="1"/>
          </p:cNvSpPr>
          <p:nvPr/>
        </p:nvSpPr>
        <p:spPr bwMode="auto">
          <a:xfrm>
            <a:off x="685800" y="5029200"/>
            <a:ext cx="7696200" cy="954088"/>
          </a:xfrm>
          <a:prstGeom prst="rect">
            <a:avLst/>
          </a:prstGeom>
          <a:noFill/>
          <a:ln w="9525">
            <a:noFill/>
            <a:miter lim="800000"/>
            <a:headEnd/>
            <a:tailEnd/>
          </a:ln>
        </p:spPr>
        <p:txBody>
          <a:bodyPr>
            <a:spAutoFit/>
          </a:bodyPr>
          <a:lstStyle/>
          <a:p>
            <a:r>
              <a:rPr lang="en-US" sz="2800"/>
              <a:t>Note: Final slide has verbatim improvements for awareness and understanding</a:t>
            </a:r>
          </a:p>
        </p:txBody>
      </p:sp>
      <p:sp>
        <p:nvSpPr>
          <p:cNvPr id="39942" name="Footer Placeholder 5"/>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7" name="Slide Number Placeholder 6"/>
          <p:cNvSpPr>
            <a:spLocks noGrp="1"/>
          </p:cNvSpPr>
          <p:nvPr>
            <p:ph type="sldNum" sz="quarter" idx="12"/>
          </p:nvPr>
        </p:nvSpPr>
        <p:spPr/>
        <p:txBody>
          <a:bodyPr/>
          <a:lstStyle/>
          <a:p>
            <a:fld id="{77E2999E-3145-466A-B39C-6D9B70C68330}"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STUDY COMPONENTS</a:t>
            </a:r>
          </a:p>
        </p:txBody>
      </p:sp>
      <p:sp>
        <p:nvSpPr>
          <p:cNvPr id="40963"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691826AC-4D7A-4F25-A047-C858B9EE3599}" type="slidenum">
              <a:rPr lang="en-US"/>
              <a:pPr/>
              <a:t>19</a:t>
            </a:fld>
            <a:endParaRPr lang="en-US"/>
          </a:p>
        </p:txBody>
      </p:sp>
      <p:graphicFrame>
        <p:nvGraphicFramePr>
          <p:cNvPr id="6" name="Content Placeholder 3"/>
          <p:cNvGraphicFramePr>
            <a:graphicFrameLocks/>
          </p:cNvGraphicFramePr>
          <p:nvPr/>
        </p:nvGraphicFramePr>
        <p:xfrm>
          <a:off x="404702" y="16819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OUTLINE</a:t>
            </a:r>
          </a:p>
        </p:txBody>
      </p:sp>
      <p:sp>
        <p:nvSpPr>
          <p:cNvPr id="22531" name="Content Placeholder 2"/>
          <p:cNvSpPr>
            <a:spLocks noGrp="1"/>
          </p:cNvSpPr>
          <p:nvPr>
            <p:ph idx="1"/>
          </p:nvPr>
        </p:nvSpPr>
        <p:spPr>
          <a:xfrm>
            <a:off x="514350" y="1682750"/>
            <a:ext cx="8113713" cy="4635500"/>
          </a:xfrm>
        </p:spPr>
        <p:txBody>
          <a:bodyPr/>
          <a:lstStyle/>
          <a:p>
            <a:pPr marL="514350" indent="-514350" eaLnBrk="1" hangingPunct="1">
              <a:spcAft>
                <a:spcPct val="0"/>
              </a:spcAft>
              <a:buFont typeface="Calibri Light" charset="0"/>
              <a:buAutoNum type="arabicPeriod"/>
            </a:pPr>
            <a:r>
              <a:rPr lang="en-US" smtClean="0">
                <a:ea typeface="ＭＳ Ｐゴシック" pitchFamily="34" charset="-128"/>
              </a:rPr>
              <a:t>Background /Study Components</a:t>
            </a:r>
          </a:p>
          <a:p>
            <a:pPr marL="514350" indent="-514350" eaLnBrk="1" hangingPunct="1">
              <a:spcAft>
                <a:spcPct val="0"/>
              </a:spcAft>
              <a:buFont typeface="Calibri Light" charset="0"/>
              <a:buAutoNum type="arabicPeriod"/>
            </a:pPr>
            <a:r>
              <a:rPr lang="en-US" smtClean="0">
                <a:ea typeface="ＭＳ Ｐゴシック" pitchFamily="34" charset="-128"/>
              </a:rPr>
              <a:t>Infection Preventionist perspectives</a:t>
            </a:r>
          </a:p>
          <a:p>
            <a:pPr marL="514350" indent="-514350" eaLnBrk="1" hangingPunct="1">
              <a:spcAft>
                <a:spcPct val="0"/>
              </a:spcAft>
              <a:buFont typeface="Calibri Light" charset="0"/>
              <a:buAutoNum type="arabicPeriod"/>
            </a:pPr>
            <a:r>
              <a:rPr lang="en-US" smtClean="0">
                <a:ea typeface="ＭＳ Ｐゴシック" pitchFamily="34" charset="-128"/>
              </a:rPr>
              <a:t>Epidemiologist perspectives</a:t>
            </a:r>
          </a:p>
          <a:p>
            <a:pPr marL="514350" indent="-514350" eaLnBrk="1" hangingPunct="1">
              <a:spcAft>
                <a:spcPct val="0"/>
              </a:spcAft>
              <a:buFont typeface="Calibri Light" charset="0"/>
              <a:buAutoNum type="arabicPeriod"/>
            </a:pPr>
            <a:r>
              <a:rPr lang="en-US" smtClean="0">
                <a:ea typeface="ＭＳ Ｐゴシック" pitchFamily="34" charset="-128"/>
              </a:rPr>
              <a:t>State HAI Coordinator perspectives</a:t>
            </a:r>
          </a:p>
          <a:p>
            <a:pPr marL="514350" indent="-514350" eaLnBrk="1" hangingPunct="1">
              <a:spcAft>
                <a:spcPct val="0"/>
              </a:spcAft>
              <a:buFont typeface="Calibri Light" charset="0"/>
              <a:buAutoNum type="arabicPeriod"/>
            </a:pPr>
            <a:r>
              <a:rPr lang="en-US" smtClean="0">
                <a:ea typeface="ＭＳ Ｐゴシック" pitchFamily="34" charset="-128"/>
              </a:rPr>
              <a:t>Consumer websites usability</a:t>
            </a:r>
          </a:p>
          <a:p>
            <a:pPr marL="514350" indent="-514350" eaLnBrk="1" hangingPunct="1">
              <a:spcAft>
                <a:spcPct val="0"/>
              </a:spcAft>
              <a:buFont typeface="Calibri Light" charset="0"/>
              <a:buAutoNum type="arabicPeriod"/>
            </a:pPr>
            <a:r>
              <a:rPr lang="en-US" smtClean="0">
                <a:ea typeface="ＭＳ Ｐゴシック" pitchFamily="34" charset="-128"/>
              </a:rPr>
              <a:t>Consumer awareness, engagement, and intent</a:t>
            </a:r>
          </a:p>
        </p:txBody>
      </p:sp>
      <p:sp>
        <p:nvSpPr>
          <p:cNvPr id="22532"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1CF61EC6-9E3C-457D-8CF1-DE4EB42FB205}"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STATE HAI COORDINATOR INTERVIEWS</a:t>
            </a:r>
          </a:p>
        </p:txBody>
      </p:sp>
      <p:sp>
        <p:nvSpPr>
          <p:cNvPr id="41987" name="Content Placeholder 2"/>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32 States have disclosed reports at time of study</a:t>
            </a:r>
          </a:p>
          <a:p>
            <a:pPr eaLnBrk="1" hangingPunct="1">
              <a:spcAft>
                <a:spcPct val="0"/>
              </a:spcAft>
            </a:pPr>
            <a:r>
              <a:rPr lang="en-US" smtClean="0">
                <a:ea typeface="ＭＳ Ｐゴシック" pitchFamily="34" charset="-128"/>
              </a:rPr>
              <a:t>Phone and Internet interviews, 28 states</a:t>
            </a:r>
          </a:p>
          <a:p>
            <a:pPr lvl="1" eaLnBrk="1" hangingPunct="1">
              <a:spcAft>
                <a:spcPct val="0"/>
              </a:spcAft>
            </a:pPr>
            <a:r>
              <a:rPr lang="en-US" smtClean="0">
                <a:ea typeface="ＭＳ Ｐゴシック" pitchFamily="34" charset="-128"/>
              </a:rPr>
              <a:t>Design and disclosure</a:t>
            </a:r>
          </a:p>
          <a:p>
            <a:pPr lvl="1" eaLnBrk="1" hangingPunct="1">
              <a:spcAft>
                <a:spcPct val="0"/>
              </a:spcAft>
            </a:pPr>
            <a:r>
              <a:rPr lang="en-US" smtClean="0">
                <a:ea typeface="ＭＳ Ｐゴシック" pitchFamily="34" charset="-128"/>
              </a:rPr>
              <a:t>Awareness promotions</a:t>
            </a:r>
          </a:p>
          <a:p>
            <a:pPr lvl="1" eaLnBrk="1" hangingPunct="1">
              <a:spcAft>
                <a:spcPct val="0"/>
              </a:spcAft>
            </a:pPr>
            <a:r>
              <a:rPr lang="en-US" smtClean="0">
                <a:ea typeface="ＭＳ Ｐゴシック" pitchFamily="34" charset="-128"/>
              </a:rPr>
              <a:t>Consumer feedback</a:t>
            </a:r>
          </a:p>
          <a:p>
            <a:pPr eaLnBrk="1" hangingPunct="1">
              <a:spcAft>
                <a:spcPct val="0"/>
              </a:spcAft>
            </a:pPr>
            <a:r>
              <a:rPr lang="en-US" smtClean="0">
                <a:ea typeface="ＭＳ Ｐゴシック" pitchFamily="34" charset="-128"/>
              </a:rPr>
              <a:t>1 declined interview, 2 did not respond</a:t>
            </a:r>
          </a:p>
          <a:p>
            <a:pPr lvl="1" eaLnBrk="1" hangingPunct="1">
              <a:spcAft>
                <a:spcPct val="0"/>
              </a:spcAft>
            </a:pPr>
            <a:r>
              <a:rPr lang="en-US" smtClean="0">
                <a:ea typeface="ＭＳ Ｐゴシック" pitchFamily="34" charset="-128"/>
              </a:rPr>
              <a:t>Information used from websites</a:t>
            </a:r>
          </a:p>
        </p:txBody>
      </p:sp>
      <p:sp>
        <p:nvSpPr>
          <p:cNvPr id="41988"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4" name="Slide Number Placeholder 3"/>
          <p:cNvSpPr>
            <a:spLocks noGrp="1"/>
          </p:cNvSpPr>
          <p:nvPr>
            <p:ph type="sldNum" sz="quarter" idx="12"/>
          </p:nvPr>
        </p:nvSpPr>
        <p:spPr/>
        <p:txBody>
          <a:bodyPr/>
          <a:lstStyle/>
          <a:p>
            <a:fld id="{8658A326-BA78-4B33-BD53-971BE82C69EA}"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descr="Slide21.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DATA ON STATE REPORTS</a:t>
            </a:r>
          </a:p>
        </p:txBody>
      </p:sp>
      <p:sp>
        <p:nvSpPr>
          <p:cNvPr id="44035" name="Content Placeholder 2"/>
          <p:cNvSpPr>
            <a:spLocks noGrp="1"/>
          </p:cNvSpPr>
          <p:nvPr>
            <p:ph idx="1"/>
          </p:nvPr>
        </p:nvSpPr>
        <p:spPr>
          <a:xfrm>
            <a:off x="514350" y="1682750"/>
            <a:ext cx="8113713" cy="4635500"/>
          </a:xfrm>
        </p:spPr>
        <p:txBody>
          <a:bodyPr/>
          <a:lstStyle/>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a:p>
            <a:pPr eaLnBrk="1" hangingPunct="1">
              <a:spcAft>
                <a:spcPct val="0"/>
              </a:spcAft>
            </a:pPr>
            <a:endParaRPr lang="en-US" sz="2400" smtClean="0">
              <a:ea typeface="ＭＳ Ｐゴシック" pitchFamily="34" charset="-128"/>
            </a:endParaRPr>
          </a:p>
        </p:txBody>
      </p:sp>
      <p:sp>
        <p:nvSpPr>
          <p:cNvPr id="44036" name="TextBox 3"/>
          <p:cNvSpPr txBox="1">
            <a:spLocks noChangeArrowheads="1"/>
          </p:cNvSpPr>
          <p:nvPr/>
        </p:nvSpPr>
        <p:spPr bwMode="auto">
          <a:xfrm>
            <a:off x="304800" y="2665413"/>
            <a:ext cx="2551113" cy="460375"/>
          </a:xfrm>
          <a:prstGeom prst="rect">
            <a:avLst/>
          </a:prstGeom>
          <a:noFill/>
          <a:ln w="9525">
            <a:noFill/>
            <a:miter lim="800000"/>
            <a:headEnd/>
            <a:tailEnd/>
          </a:ln>
        </p:spPr>
        <p:txBody>
          <a:bodyPr>
            <a:spAutoFit/>
          </a:bodyPr>
          <a:lstStyle/>
          <a:p>
            <a:r>
              <a:rPr lang="en-US" b="1"/>
              <a:t>Words/Numbers</a:t>
            </a:r>
          </a:p>
        </p:txBody>
      </p:sp>
      <p:sp>
        <p:nvSpPr>
          <p:cNvPr id="44037" name="TextBox 4"/>
          <p:cNvSpPr txBox="1">
            <a:spLocks noChangeArrowheads="1"/>
          </p:cNvSpPr>
          <p:nvPr/>
        </p:nvSpPr>
        <p:spPr bwMode="auto">
          <a:xfrm>
            <a:off x="3144838" y="4267200"/>
            <a:ext cx="2590800" cy="460375"/>
          </a:xfrm>
          <a:prstGeom prst="rect">
            <a:avLst/>
          </a:prstGeom>
          <a:noFill/>
          <a:ln w="9525">
            <a:noFill/>
            <a:miter lim="800000"/>
            <a:headEnd/>
            <a:tailEnd/>
          </a:ln>
        </p:spPr>
        <p:txBody>
          <a:bodyPr>
            <a:spAutoFit/>
          </a:bodyPr>
          <a:lstStyle/>
          <a:p>
            <a:r>
              <a:rPr lang="en-US" b="1"/>
              <a:t>Graphs/Charts</a:t>
            </a:r>
          </a:p>
        </p:txBody>
      </p:sp>
      <p:sp>
        <p:nvSpPr>
          <p:cNvPr id="44038" name="TextBox 5"/>
          <p:cNvSpPr txBox="1">
            <a:spLocks noChangeArrowheads="1"/>
          </p:cNvSpPr>
          <p:nvPr/>
        </p:nvSpPr>
        <p:spPr bwMode="auto">
          <a:xfrm>
            <a:off x="6049963" y="3711575"/>
            <a:ext cx="2514600" cy="461963"/>
          </a:xfrm>
          <a:prstGeom prst="rect">
            <a:avLst/>
          </a:prstGeom>
          <a:noFill/>
          <a:ln w="9525">
            <a:noFill/>
            <a:miter lim="800000"/>
            <a:headEnd/>
            <a:tailEnd/>
          </a:ln>
        </p:spPr>
        <p:txBody>
          <a:bodyPr>
            <a:spAutoFit/>
          </a:bodyPr>
          <a:lstStyle/>
          <a:p>
            <a:r>
              <a:rPr lang="en-US" b="1"/>
              <a:t>Colors/Symbols</a:t>
            </a:r>
          </a:p>
        </p:txBody>
      </p:sp>
      <p:pic>
        <p:nvPicPr>
          <p:cNvPr id="12" name="Picture 11"/>
          <p:cNvPicPr>
            <a:picLocks noChangeAspect="1"/>
          </p:cNvPicPr>
          <p:nvPr/>
        </p:nvPicPr>
        <p:blipFill>
          <a:blip r:embed="rId2" cstate="screen"/>
          <a:srcRect/>
          <a:stretch>
            <a:fillRect/>
          </a:stretch>
        </p:blipFill>
        <p:spPr bwMode="auto">
          <a:xfrm>
            <a:off x="4246563" y="1322388"/>
            <a:ext cx="4318000" cy="2198687"/>
          </a:xfrm>
          <a:prstGeom prst="rect">
            <a:avLst/>
          </a:prstGeom>
          <a:noFill/>
          <a:ln w="9525">
            <a:noFill/>
            <a:miter lim="800000"/>
            <a:headEnd/>
            <a:tailEnd/>
          </a:ln>
          <a:effectLst>
            <a:outerShdw dist="139700" dir="2700000" algn="tl" rotWithShape="0">
              <a:srgbClr val="333333">
                <a:alpha val="64999"/>
              </a:srgbClr>
            </a:outerShdw>
          </a:effectLst>
        </p:spPr>
      </p:pic>
      <p:pic>
        <p:nvPicPr>
          <p:cNvPr id="11" name="Picture 10"/>
          <p:cNvPicPr>
            <a:picLocks noChangeAspect="1"/>
          </p:cNvPicPr>
          <p:nvPr/>
        </p:nvPicPr>
        <p:blipFill>
          <a:blip r:embed="rId3" cstate="screen"/>
          <a:srcRect/>
          <a:stretch>
            <a:fillRect/>
          </a:stretch>
        </p:blipFill>
        <p:spPr bwMode="auto">
          <a:xfrm>
            <a:off x="3038475" y="1884363"/>
            <a:ext cx="2697163" cy="2289175"/>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Picture 9"/>
          <p:cNvPicPr>
            <a:picLocks noChangeAspect="1"/>
          </p:cNvPicPr>
          <p:nvPr/>
        </p:nvPicPr>
        <p:blipFill>
          <a:blip r:embed="rId4" cstate="screen"/>
          <a:srcRect/>
          <a:stretch>
            <a:fillRect/>
          </a:stretch>
        </p:blipFill>
        <p:spPr bwMode="auto">
          <a:xfrm>
            <a:off x="304800" y="1371600"/>
            <a:ext cx="4956175" cy="1143000"/>
          </a:xfrm>
          <a:prstGeom prst="rect">
            <a:avLst/>
          </a:prstGeom>
          <a:noFill/>
          <a:ln w="9525">
            <a:noFill/>
            <a:miter lim="800000"/>
            <a:headEnd/>
            <a:tailEnd/>
          </a:ln>
          <a:effectLst>
            <a:outerShdw dist="139700" dir="2700000" algn="tl" rotWithShape="0">
              <a:srgbClr val="333333">
                <a:alpha val="64999"/>
              </a:srgbClr>
            </a:outerShdw>
          </a:effectLst>
        </p:spPr>
      </p:pic>
      <p:sp>
        <p:nvSpPr>
          <p:cNvPr id="44042" name="Footer Placeholder 6"/>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8" name="Slide Number Placeholder 7"/>
          <p:cNvSpPr>
            <a:spLocks noGrp="1"/>
          </p:cNvSpPr>
          <p:nvPr>
            <p:ph type="sldNum" sz="quarter" idx="12"/>
          </p:nvPr>
        </p:nvSpPr>
        <p:spPr/>
        <p:txBody>
          <a:bodyPr/>
          <a:lstStyle/>
          <a:p>
            <a:fld id="{5B9E5902-4C75-4617-BF28-8D69D2B4526B}"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EXAMPLE 1</a:t>
            </a:r>
          </a:p>
        </p:txBody>
      </p:sp>
      <p:pic>
        <p:nvPicPr>
          <p:cNvPr id="45059" name="Content Placeholder 3"/>
          <p:cNvPicPr>
            <a:picLocks noGrp="1" noChangeAspect="1"/>
          </p:cNvPicPr>
          <p:nvPr>
            <p:ph idx="1"/>
          </p:nvPr>
        </p:nvPicPr>
        <p:blipFill>
          <a:blip r:embed="rId2" cstate="screen"/>
          <a:srcRect/>
          <a:stretch>
            <a:fillRect/>
          </a:stretch>
        </p:blipFill>
        <p:spPr>
          <a:xfrm>
            <a:off x="3486150" y="258763"/>
            <a:ext cx="5303838" cy="5965825"/>
          </a:xfrm>
        </p:spPr>
      </p:pic>
      <p:sp>
        <p:nvSpPr>
          <p:cNvPr id="45060" name="TextBox 4"/>
          <p:cNvSpPr txBox="1">
            <a:spLocks noChangeArrowheads="1"/>
          </p:cNvSpPr>
          <p:nvPr/>
        </p:nvSpPr>
        <p:spPr bwMode="auto">
          <a:xfrm>
            <a:off x="457200" y="1489075"/>
            <a:ext cx="2890838" cy="2586038"/>
          </a:xfrm>
          <a:prstGeom prst="rect">
            <a:avLst/>
          </a:prstGeom>
          <a:noFill/>
          <a:ln w="9525">
            <a:noFill/>
            <a:miter lim="800000"/>
            <a:headEnd/>
            <a:tailEnd/>
          </a:ln>
        </p:spPr>
        <p:txBody>
          <a:bodyPr>
            <a:spAutoFit/>
          </a:bodyPr>
          <a:lstStyle/>
          <a:p>
            <a:pPr marL="285750" indent="-285750">
              <a:buFont typeface="Arial" pitchFamily="34" charset="0"/>
              <a:buChar char="•"/>
            </a:pPr>
            <a:r>
              <a:rPr lang="en-US" sz="1800"/>
              <a:t>Interactive website</a:t>
            </a:r>
          </a:p>
          <a:p>
            <a:pPr marL="285750" indent="-285750">
              <a:buFont typeface="Arial" pitchFamily="34" charset="0"/>
              <a:buChar char="•"/>
            </a:pPr>
            <a:endParaRPr lang="en-US" sz="1800"/>
          </a:p>
          <a:p>
            <a:pPr marL="285750" indent="-285750">
              <a:buFont typeface="Arial" pitchFamily="34" charset="0"/>
              <a:buChar char="•"/>
            </a:pPr>
            <a:r>
              <a:rPr lang="en-US" sz="1800"/>
              <a:t>You choose the region within the state</a:t>
            </a:r>
          </a:p>
          <a:p>
            <a:pPr marL="285750" indent="-285750">
              <a:buFont typeface="Arial" pitchFamily="34" charset="0"/>
              <a:buChar char="•"/>
            </a:pPr>
            <a:endParaRPr lang="en-US" sz="1800"/>
          </a:p>
          <a:p>
            <a:pPr marL="285750" indent="-285750">
              <a:buFont typeface="Arial" pitchFamily="34" charset="0"/>
              <a:buChar char="•"/>
            </a:pPr>
            <a:r>
              <a:rPr lang="en-US" sz="1800"/>
              <a:t>Rank by 1-3 stars</a:t>
            </a:r>
          </a:p>
          <a:p>
            <a:pPr marL="285750" indent="-285750">
              <a:buFont typeface="Arial" pitchFamily="34" charset="0"/>
              <a:buChar char="•"/>
            </a:pPr>
            <a:endParaRPr lang="en-US" sz="1800"/>
          </a:p>
          <a:p>
            <a:pPr marL="285750" indent="-285750">
              <a:buFont typeface="Arial" pitchFamily="34" charset="0"/>
              <a:buChar char="•"/>
            </a:pPr>
            <a:r>
              <a:rPr lang="en-US" sz="1800"/>
              <a:t>Click on hospital name to get actual rate data</a:t>
            </a:r>
          </a:p>
        </p:txBody>
      </p:sp>
      <p:sp>
        <p:nvSpPr>
          <p:cNvPr id="45061"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E9C08FB5-E552-4968-8718-5ECBAD01973E}"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                                                       EXAMPLE 2</a:t>
            </a:r>
          </a:p>
        </p:txBody>
      </p:sp>
      <p:pic>
        <p:nvPicPr>
          <p:cNvPr id="46083" name="Content Placeholder 3"/>
          <p:cNvPicPr>
            <a:picLocks noGrp="1" noChangeAspect="1"/>
          </p:cNvPicPr>
          <p:nvPr>
            <p:ph idx="1"/>
          </p:nvPr>
        </p:nvPicPr>
        <p:blipFill>
          <a:blip r:embed="rId2" cstate="screen"/>
          <a:srcRect/>
          <a:stretch>
            <a:fillRect/>
          </a:stretch>
        </p:blipFill>
        <p:spPr>
          <a:xfrm>
            <a:off x="279400" y="463550"/>
            <a:ext cx="3629025" cy="2084388"/>
          </a:xfrm>
        </p:spPr>
      </p:pic>
      <p:pic>
        <p:nvPicPr>
          <p:cNvPr id="46084" name="Picture 5"/>
          <p:cNvPicPr>
            <a:picLocks noChangeAspect="1"/>
          </p:cNvPicPr>
          <p:nvPr/>
        </p:nvPicPr>
        <p:blipFill>
          <a:blip r:embed="rId3" cstate="screen"/>
          <a:srcRect/>
          <a:stretch>
            <a:fillRect/>
          </a:stretch>
        </p:blipFill>
        <p:spPr bwMode="auto">
          <a:xfrm>
            <a:off x="3276600" y="2527300"/>
            <a:ext cx="5867400" cy="3446463"/>
          </a:xfrm>
          <a:prstGeom prst="rect">
            <a:avLst/>
          </a:prstGeom>
          <a:noFill/>
          <a:ln w="9525">
            <a:noFill/>
            <a:miter lim="800000"/>
            <a:headEnd/>
            <a:tailEnd/>
          </a:ln>
        </p:spPr>
      </p:pic>
      <p:sp>
        <p:nvSpPr>
          <p:cNvPr id="46085" name="TextBox 9"/>
          <p:cNvSpPr txBox="1">
            <a:spLocks noChangeArrowheads="1"/>
          </p:cNvSpPr>
          <p:nvPr/>
        </p:nvSpPr>
        <p:spPr bwMode="auto">
          <a:xfrm>
            <a:off x="279400" y="2892425"/>
            <a:ext cx="2890838" cy="2862263"/>
          </a:xfrm>
          <a:prstGeom prst="rect">
            <a:avLst/>
          </a:prstGeom>
          <a:noFill/>
          <a:ln w="9525">
            <a:noFill/>
            <a:miter lim="800000"/>
            <a:headEnd/>
            <a:tailEnd/>
          </a:ln>
        </p:spPr>
        <p:txBody>
          <a:bodyPr>
            <a:spAutoFit/>
          </a:bodyPr>
          <a:lstStyle/>
          <a:p>
            <a:pPr marL="285750" indent="-285750">
              <a:buFont typeface="Arial" pitchFamily="34" charset="0"/>
              <a:buChar char="•"/>
            </a:pPr>
            <a:r>
              <a:rPr lang="en-US" sz="1800"/>
              <a:t>State web map</a:t>
            </a:r>
          </a:p>
          <a:p>
            <a:pPr marL="285750" indent="-285750">
              <a:buFont typeface="Arial" pitchFamily="34" charset="0"/>
              <a:buChar char="•"/>
            </a:pPr>
            <a:endParaRPr lang="en-US" sz="1800"/>
          </a:p>
          <a:p>
            <a:pPr marL="285750" indent="-285750">
              <a:buFont typeface="Arial" pitchFamily="34" charset="0"/>
              <a:buChar char="•"/>
            </a:pPr>
            <a:r>
              <a:rPr lang="en-US" sz="1800"/>
              <a:t>Green = average HAI rates; Red = above average HAI rates</a:t>
            </a:r>
          </a:p>
          <a:p>
            <a:pPr marL="285750" indent="-285750">
              <a:buFont typeface="Arial" pitchFamily="34" charset="0"/>
              <a:buChar char="•"/>
            </a:pPr>
            <a:endParaRPr lang="en-US" sz="1800"/>
          </a:p>
          <a:p>
            <a:pPr marL="285750" indent="-285750">
              <a:buFont typeface="Arial" pitchFamily="34" charset="0"/>
              <a:buChar char="•"/>
            </a:pPr>
            <a:r>
              <a:rPr lang="en-US" sz="1800"/>
              <a:t>Click to enlarge region</a:t>
            </a:r>
          </a:p>
          <a:p>
            <a:pPr marL="285750" indent="-285750">
              <a:buFont typeface="Arial" pitchFamily="34" charset="0"/>
              <a:buChar char="•"/>
            </a:pPr>
            <a:endParaRPr lang="en-US" sz="1800"/>
          </a:p>
          <a:p>
            <a:pPr marL="285750" indent="-285750">
              <a:buFont typeface="Arial" pitchFamily="34" charset="0"/>
              <a:buChar char="•"/>
            </a:pPr>
            <a:r>
              <a:rPr lang="en-US" sz="1800"/>
              <a:t>Mouse-over for pop-up note on rate data</a:t>
            </a:r>
          </a:p>
        </p:txBody>
      </p:sp>
      <p:sp>
        <p:nvSpPr>
          <p:cNvPr id="9" name="Right Arrow 8"/>
          <p:cNvSpPr>
            <a:spLocks noChangeArrowheads="1"/>
          </p:cNvSpPr>
          <p:nvPr/>
        </p:nvSpPr>
        <p:spPr bwMode="auto">
          <a:xfrm rot="1802845">
            <a:off x="3101975" y="2224088"/>
            <a:ext cx="1177925" cy="604837"/>
          </a:xfrm>
          <a:prstGeom prst="rightArrow">
            <a:avLst>
              <a:gd name="adj1" fmla="val 50000"/>
              <a:gd name="adj2" fmla="val 49941"/>
            </a:avLst>
          </a:prstGeom>
          <a:gradFill rotWithShape="1">
            <a:gsLst>
              <a:gs pos="0">
                <a:srgbClr val="CACBCA"/>
              </a:gs>
              <a:gs pos="100000">
                <a:srgbClr val="777877"/>
              </a:gs>
            </a:gsLst>
            <a:lin ang="5400000"/>
          </a:gradFill>
          <a:ln w="9525">
            <a:solidFill>
              <a:srgbClr val="747574"/>
            </a:solidFill>
            <a:miter lim="800000"/>
            <a:headEnd/>
            <a:tailEnd/>
          </a:ln>
          <a:effectLst>
            <a:outerShdw dist="23000" dir="5400000" rotWithShape="0">
              <a:srgbClr val="808080">
                <a:alpha val="34998"/>
              </a:srgbClr>
            </a:outerShdw>
          </a:effectLst>
        </p:spPr>
        <p:txBody>
          <a:bodyPr anchor="ctr"/>
          <a:lstStyle/>
          <a:p>
            <a:pPr algn="ctr"/>
            <a:endParaRPr lang="en-US" sz="1800">
              <a:solidFill>
                <a:srgbClr val="FFFFFF"/>
              </a:solidFill>
              <a:latin typeface="Calibri" pitchFamily="34" charset="0"/>
            </a:endParaRPr>
          </a:p>
        </p:txBody>
      </p:sp>
      <p:sp>
        <p:nvSpPr>
          <p:cNvPr id="46087"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7C164192-BB08-41F5-832B-12DC108D8F2D}"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Screen Shot 2013-01-17 at 8.50.26 AM.png"/>
          <p:cNvPicPr>
            <a:picLocks noChangeAspect="1"/>
          </p:cNvPicPr>
          <p:nvPr/>
        </p:nvPicPr>
        <p:blipFill>
          <a:blip r:embed="rId2" cstate="screen"/>
          <a:srcRect/>
          <a:stretch>
            <a:fillRect/>
          </a:stretch>
        </p:blipFill>
        <p:spPr bwMode="auto">
          <a:xfrm>
            <a:off x="203200" y="660400"/>
            <a:ext cx="8737600" cy="5524500"/>
          </a:xfrm>
          <a:prstGeom prst="rect">
            <a:avLst/>
          </a:prstGeom>
          <a:noFill/>
          <a:ln w="9525">
            <a:noFill/>
            <a:miter lim="800000"/>
            <a:headEnd/>
            <a:tailEnd/>
          </a:ln>
        </p:spPr>
      </p:pic>
      <p:sp>
        <p:nvSpPr>
          <p:cNvPr id="47107"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0775C490-5533-44D0-BBEE-556FE691322F}" type="slidenum">
              <a:rPr lang="en-US"/>
              <a:pPr/>
              <a:t>25</a:t>
            </a:fld>
            <a:endParaRPr lang="en-US"/>
          </a:p>
        </p:txBody>
      </p:sp>
      <p:sp>
        <p:nvSpPr>
          <p:cNvPr id="7" name="Title 1"/>
          <p:cNvSpPr txBox="1">
            <a:spLocks/>
          </p:cNvSpPr>
          <p:nvPr/>
        </p:nvSpPr>
        <p:spPr>
          <a:xfrm>
            <a:off x="666750" y="387350"/>
            <a:ext cx="8112125" cy="1212850"/>
          </a:xfrm>
          <a:prstGeom prst="rect">
            <a:avLst/>
          </a:prstGeom>
          <a:effectLst/>
        </p:spPr>
        <p:txBody>
          <a:bodyPr anchor="ctr">
            <a:normAutofit/>
          </a:bodyPr>
          <a:lstStyle/>
          <a:p>
            <a:pPr defTabSz="342900"/>
            <a:r>
              <a:rPr lang="en-US" sz="3600" b="1">
                <a:effectLst>
                  <a:outerShdw blurRad="38100" dist="38100" dir="2700000" algn="tl">
                    <a:srgbClr val="104C7E"/>
                  </a:outerShdw>
                </a:effectLst>
                <a:latin typeface="Calibri Light" charset="0"/>
              </a:rPr>
              <a:t>                                                       EXAMPLE 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86200" y="2514600"/>
            <a:ext cx="4876799" cy="3251200"/>
          </a:xfrm>
          <a:prstGeom prst="rect">
            <a:avLst/>
          </a:prstGeom>
          <a:blipFill dpi="0" rotWithShape="1">
            <a:blip r:embed="rId3" cstate="screen">
              <a:alphaModFix amt="65000"/>
            </a:blip>
            <a:srcRect/>
            <a:stretch>
              <a:fillRect l="-31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34" charset="-128"/>
            </a:endParaRPr>
          </a:p>
        </p:txBody>
      </p:sp>
      <p:sp>
        <p:nvSpPr>
          <p:cNvPr id="93186" name="Rectangle 2"/>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STATE RESULTS</a:t>
            </a:r>
          </a:p>
        </p:txBody>
      </p:sp>
      <p:sp>
        <p:nvSpPr>
          <p:cNvPr id="48134" name="Rectangle 3"/>
          <p:cNvSpPr>
            <a:spLocks noGrp="1"/>
          </p:cNvSpPr>
          <p:nvPr>
            <p:ph idx="1"/>
          </p:nvPr>
        </p:nvSpPr>
        <p:spPr>
          <a:xfrm>
            <a:off x="514350" y="1682750"/>
            <a:ext cx="3143250" cy="4635500"/>
          </a:xfrm>
        </p:spPr>
        <p:txBody>
          <a:bodyPr/>
          <a:lstStyle/>
          <a:p>
            <a:pPr marL="0" indent="0" eaLnBrk="1" hangingPunct="1">
              <a:spcAft>
                <a:spcPct val="0"/>
              </a:spcAft>
              <a:buFont typeface="Arial" pitchFamily="34" charset="0"/>
              <a:buNone/>
            </a:pPr>
            <a:r>
              <a:rPr lang="en-US" smtClean="0">
                <a:ea typeface="ＭＳ Ｐゴシック" pitchFamily="34" charset="-128"/>
              </a:rPr>
              <a:t>Who determined format?</a:t>
            </a:r>
          </a:p>
          <a:p>
            <a:pPr marL="0" indent="0" eaLnBrk="1" hangingPunct="1">
              <a:spcAft>
                <a:spcPct val="0"/>
              </a:spcAft>
            </a:pPr>
            <a:r>
              <a:rPr lang="en-US" smtClean="0">
                <a:ea typeface="ＭＳ Ｐゴシック" pitchFamily="34" charset="-128"/>
              </a:rPr>
              <a:t>8 states used a template/model</a:t>
            </a:r>
          </a:p>
          <a:p>
            <a:pPr marL="0" indent="0" eaLnBrk="1" hangingPunct="1">
              <a:spcAft>
                <a:spcPct val="0"/>
              </a:spcAft>
            </a:pPr>
            <a:r>
              <a:rPr lang="en-US" smtClean="0">
                <a:ea typeface="ＭＳ Ｐゴシック" pitchFamily="34" charset="-128"/>
              </a:rPr>
              <a:t>15 cited state advisory committee</a:t>
            </a:r>
          </a:p>
          <a:p>
            <a:pPr marL="0" indent="0" eaLnBrk="1" hangingPunct="1">
              <a:spcAft>
                <a:spcPct val="0"/>
              </a:spcAft>
            </a:pPr>
            <a:r>
              <a:rPr lang="en-US" smtClean="0">
                <a:ea typeface="ＭＳ Ｐゴシック" pitchFamily="34" charset="-128"/>
              </a:rPr>
              <a:t>10 states used other states’ reports</a:t>
            </a:r>
          </a:p>
        </p:txBody>
      </p:sp>
      <p:sp>
        <p:nvSpPr>
          <p:cNvPr id="6" name="Curved Down Arrow 5"/>
          <p:cNvSpPr/>
          <p:nvPr/>
        </p:nvSpPr>
        <p:spPr>
          <a:xfrm>
            <a:off x="5867400" y="2667000"/>
            <a:ext cx="2457450" cy="1076325"/>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chemeClr val="tx1"/>
              </a:solidFill>
              <a:ea typeface="ＭＳ Ｐゴシック" pitchFamily="34" charset="-128"/>
            </a:endParaRPr>
          </a:p>
        </p:txBody>
      </p:sp>
      <p:sp>
        <p:nvSpPr>
          <p:cNvPr id="12" name="Curved Down Arrow 11"/>
          <p:cNvSpPr/>
          <p:nvPr/>
        </p:nvSpPr>
        <p:spPr>
          <a:xfrm rot="10800000">
            <a:off x="5715000" y="4140200"/>
            <a:ext cx="2457450" cy="1076325"/>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chemeClr val="tx1"/>
              </a:solidFill>
              <a:ea typeface="ＭＳ Ｐゴシック" pitchFamily="34" charset="-128"/>
            </a:endParaRPr>
          </a:p>
        </p:txBody>
      </p:sp>
      <p:sp>
        <p:nvSpPr>
          <p:cNvPr id="48137"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D0F224BB-2220-4031-8906-0A1F1EC7866D}"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STATE RESULTS (CONT’D)</a:t>
            </a:r>
          </a:p>
        </p:txBody>
      </p:sp>
      <p:sp>
        <p:nvSpPr>
          <p:cNvPr id="50179" name="Content Placeholder 2"/>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25 states have consumers on advisory board</a:t>
            </a:r>
          </a:p>
          <a:p>
            <a:pPr lvl="1" eaLnBrk="1" hangingPunct="1">
              <a:spcAft>
                <a:spcPct val="0"/>
              </a:spcAft>
            </a:pPr>
            <a:r>
              <a:rPr lang="en-US" smtClean="0">
                <a:ea typeface="ＭＳ Ｐゴシック" pitchFamily="34" charset="-128"/>
              </a:rPr>
              <a:t>7 of those had laws requiring consumer participation</a:t>
            </a:r>
          </a:p>
          <a:p>
            <a:pPr lvl="1" eaLnBrk="1" hangingPunct="1">
              <a:spcAft>
                <a:spcPct val="0"/>
              </a:spcAft>
            </a:pPr>
            <a:r>
              <a:rPr lang="en-US" smtClean="0">
                <a:ea typeface="ＭＳ Ｐゴシック" pitchFamily="34" charset="-128"/>
              </a:rPr>
              <a:t>9 Used consumers in report design</a:t>
            </a:r>
          </a:p>
          <a:p>
            <a:pPr lvl="2" eaLnBrk="1" hangingPunct="1">
              <a:spcAft>
                <a:spcPct val="0"/>
              </a:spcAft>
            </a:pPr>
            <a:r>
              <a:rPr lang="en-US" smtClean="0">
                <a:ea typeface="ＭＳ Ｐゴシック" pitchFamily="34" charset="-128"/>
              </a:rPr>
              <a:t>Regional panel for multistate</a:t>
            </a:r>
          </a:p>
          <a:p>
            <a:pPr lvl="2" eaLnBrk="1" hangingPunct="1">
              <a:spcAft>
                <a:spcPct val="0"/>
              </a:spcAft>
            </a:pPr>
            <a:r>
              <a:rPr lang="en-US" smtClean="0">
                <a:ea typeface="ＭＳ Ｐゴシック" pitchFamily="34" charset="-128"/>
              </a:rPr>
              <a:t>Multiple panels for different educ. levels</a:t>
            </a:r>
          </a:p>
          <a:p>
            <a:pPr eaLnBrk="1" hangingPunct="1">
              <a:spcAft>
                <a:spcPct val="0"/>
              </a:spcAft>
            </a:pPr>
            <a:endParaRPr lang="en-US" smtClean="0">
              <a:ea typeface="ＭＳ Ｐゴシック" pitchFamily="34" charset="-128"/>
            </a:endParaRPr>
          </a:p>
        </p:txBody>
      </p:sp>
      <p:pic>
        <p:nvPicPr>
          <p:cNvPr id="4" name="Picture 3"/>
          <p:cNvPicPr>
            <a:picLocks noChangeAspect="1"/>
          </p:cNvPicPr>
          <p:nvPr/>
        </p:nvPicPr>
        <p:blipFill>
          <a:blip r:embed="rId2" cstate="screen">
            <a:extLst>
              <a:ext uri="{BEBA8EAE-BF5A-486C-A8C5-ECC9F3942E4B}"/>
              <a:ext uri="{28A0092B-C50C-407E-A947-70E740481C1C}"/>
            </a:extLst>
          </a:blip>
          <a:stretch>
            <a:fillRect/>
          </a:stretch>
        </p:blipFill>
        <p:spPr>
          <a:xfrm>
            <a:off x="1257914" y="3849900"/>
            <a:ext cx="3198000" cy="235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screen">
            <a:extLst>
              <a:ext uri="{BEBA8EAE-BF5A-486C-A8C5-ECC9F3942E4B}"/>
              <a:ext uri="{28A0092B-C50C-407E-A947-70E740481C1C}"/>
            </a:extLst>
          </a:blip>
          <a:stretch>
            <a:fillRect/>
          </a:stretch>
        </p:blipFill>
        <p:spPr>
          <a:xfrm>
            <a:off x="4872000" y="3849900"/>
            <a:ext cx="3198000" cy="2398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182" name="Footer Placeholder 5"/>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7" name="Slide Number Placeholder 6"/>
          <p:cNvSpPr>
            <a:spLocks noGrp="1"/>
          </p:cNvSpPr>
          <p:nvPr>
            <p:ph type="sldNum" sz="quarter" idx="12"/>
          </p:nvPr>
        </p:nvSpPr>
        <p:spPr/>
        <p:txBody>
          <a:bodyPr/>
          <a:lstStyle/>
          <a:p>
            <a:fld id="{668564AE-3F6D-432B-8EB0-6AC31A75AF77}"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STATE RESULTS (CONT’D)</a:t>
            </a:r>
          </a:p>
        </p:txBody>
      </p:sp>
      <p:sp>
        <p:nvSpPr>
          <p:cNvPr id="51203" name="Rectangle 3"/>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Raising Public Awareness</a:t>
            </a:r>
          </a:p>
          <a:p>
            <a:pPr lvl="1" eaLnBrk="1" hangingPunct="1">
              <a:spcAft>
                <a:spcPct val="0"/>
              </a:spcAft>
            </a:pPr>
            <a:r>
              <a:rPr lang="en-US" smtClean="0">
                <a:ea typeface="ＭＳ Ｐゴシック" pitchFamily="34" charset="-128"/>
              </a:rPr>
              <a:t>15 Press Release</a:t>
            </a:r>
          </a:p>
          <a:p>
            <a:pPr lvl="1" eaLnBrk="1" hangingPunct="1">
              <a:spcAft>
                <a:spcPct val="0"/>
              </a:spcAft>
            </a:pPr>
            <a:r>
              <a:rPr lang="en-US" smtClean="0">
                <a:ea typeface="ＭＳ Ｐゴシック" pitchFamily="34" charset="-128"/>
              </a:rPr>
              <a:t>3 Press Conference</a:t>
            </a:r>
          </a:p>
          <a:p>
            <a:pPr lvl="1" eaLnBrk="1" hangingPunct="1">
              <a:spcAft>
                <a:spcPct val="0"/>
              </a:spcAft>
            </a:pPr>
            <a:r>
              <a:rPr lang="en-US" smtClean="0">
                <a:ea typeface="ＭＳ Ｐゴシック" pitchFamily="34" charset="-128"/>
              </a:rPr>
              <a:t>4 Statewide Public Awareness Campaign</a:t>
            </a:r>
          </a:p>
          <a:p>
            <a:pPr lvl="1" eaLnBrk="1" hangingPunct="1">
              <a:spcAft>
                <a:spcPct val="0"/>
              </a:spcAft>
            </a:pPr>
            <a:r>
              <a:rPr lang="en-US" smtClean="0">
                <a:ea typeface="ＭＳ Ｐゴシック" pitchFamily="34" charset="-128"/>
              </a:rPr>
              <a:t>4 Facebook, 3 Twitter, 1 RSS Feed</a:t>
            </a:r>
          </a:p>
        </p:txBody>
      </p:sp>
      <p:pic>
        <p:nvPicPr>
          <p:cNvPr id="3" name="Picture 2"/>
          <p:cNvPicPr>
            <a:picLocks noChangeAspect="1"/>
          </p:cNvPicPr>
          <p:nvPr/>
        </p:nvPicPr>
        <p:blipFill>
          <a:blip r:embed="rId2" cstate="screen">
            <a:extLst>
              <a:ext uri="{28A0092B-C50C-407E-A947-70E740481C1C}"/>
            </a:extLst>
          </a:blip>
          <a:stretch>
            <a:fillRect/>
          </a:stretch>
        </p:blipFill>
        <p:spPr>
          <a:xfrm>
            <a:off x="1066800" y="4495800"/>
            <a:ext cx="7265194"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1205"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4" name="Slide Number Placeholder 3"/>
          <p:cNvSpPr>
            <a:spLocks noGrp="1"/>
          </p:cNvSpPr>
          <p:nvPr>
            <p:ph type="sldNum" sz="quarter" idx="12"/>
          </p:nvPr>
        </p:nvSpPr>
        <p:spPr/>
        <p:txBody>
          <a:bodyPr/>
          <a:lstStyle/>
          <a:p>
            <a:fld id="{928B04CD-1248-4592-AD59-19BD39AA36E8}"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274638"/>
            <a:ext cx="8229600" cy="1143000"/>
          </a:xfrm>
        </p:spPr>
        <p:txBody>
          <a:bodyPr/>
          <a:lstStyle/>
          <a:p>
            <a:pPr eaLnBrk="1" hangingPunct="1"/>
            <a:r>
              <a:rPr lang="en-US" cap="none" smtClean="0">
                <a:ln>
                  <a:noFill/>
                </a:ln>
                <a:ea typeface="ＭＳ Ｐゴシック" pitchFamily="34" charset="-128"/>
              </a:rPr>
              <a:t>STUDY COMPONENTS</a:t>
            </a:r>
          </a:p>
        </p:txBody>
      </p:sp>
      <p:graphicFrame>
        <p:nvGraphicFramePr>
          <p:cNvPr id="4" name="Content Placeholder 3"/>
          <p:cNvGraphicFramePr>
            <a:graphicFrameLocks noGrp="1"/>
          </p:cNvGraphicFramePr>
          <p:nvPr>
            <p:ph idx="4294967295"/>
          </p:nvPr>
        </p:nvGraphicFramePr>
        <p:xfrm>
          <a:off x="2286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95F71E70-E473-4F0A-8812-CADBA16A3772}"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BACKGROUND</a:t>
            </a:r>
          </a:p>
        </p:txBody>
      </p:sp>
      <p:sp>
        <p:nvSpPr>
          <p:cNvPr id="23555" name="Content Placeholder 2"/>
          <p:cNvSpPr>
            <a:spLocks noGrp="1"/>
          </p:cNvSpPr>
          <p:nvPr>
            <p:ph idx="1"/>
          </p:nvPr>
        </p:nvSpPr>
        <p:spPr>
          <a:xfrm>
            <a:off x="457200" y="1600200"/>
            <a:ext cx="8229600" cy="4267200"/>
          </a:xfrm>
        </p:spPr>
        <p:txBody>
          <a:bodyPr/>
          <a:lstStyle/>
          <a:p>
            <a:pPr eaLnBrk="1" hangingPunct="1">
              <a:spcAft>
                <a:spcPct val="0"/>
              </a:spcAft>
            </a:pPr>
            <a:r>
              <a:rPr lang="en-US" sz="2400" smtClean="0">
                <a:ea typeface="ＭＳ Ｐゴシック" pitchFamily="34" charset="-128"/>
              </a:rPr>
              <a:t>Little is known about the extent to which the public actually knows about HAI information and if they use it.</a:t>
            </a:r>
          </a:p>
          <a:p>
            <a:pPr eaLnBrk="1" hangingPunct="1">
              <a:spcAft>
                <a:spcPct val="0"/>
              </a:spcAft>
            </a:pPr>
            <a:r>
              <a:rPr lang="en-US" sz="2400" smtClean="0">
                <a:ea typeface="ＭＳ Ｐゴシック" pitchFamily="34" charset="-128"/>
              </a:rPr>
              <a:t>At the time of our study, 34 states have laws requiring hospitals to report HAI rates (shown in red).</a:t>
            </a:r>
          </a:p>
          <a:p>
            <a:pPr lvl="1" eaLnBrk="1" hangingPunct="1">
              <a:spcAft>
                <a:spcPct val="0"/>
              </a:spcAft>
            </a:pPr>
            <a:endParaRPr lang="en-US" smtClean="0">
              <a:ea typeface="ＭＳ Ｐゴシック" pitchFamily="34" charset="-128"/>
            </a:endParaRPr>
          </a:p>
        </p:txBody>
      </p:sp>
      <p:pic>
        <p:nvPicPr>
          <p:cNvPr id="23556" name="Picture 2" descr="Visited US States"/>
          <p:cNvPicPr>
            <a:picLocks noChangeAspect="1" noChangeArrowheads="1"/>
          </p:cNvPicPr>
          <p:nvPr/>
        </p:nvPicPr>
        <p:blipFill>
          <a:blip r:embed="rId2" cstate="screen"/>
          <a:srcRect/>
          <a:stretch>
            <a:fillRect/>
          </a:stretch>
        </p:blipFill>
        <p:spPr bwMode="auto">
          <a:xfrm>
            <a:off x="1752600" y="3382963"/>
            <a:ext cx="5638800" cy="2671762"/>
          </a:xfrm>
          <a:prstGeom prst="rect">
            <a:avLst/>
          </a:prstGeom>
          <a:noFill/>
          <a:ln w="9525">
            <a:noFill/>
            <a:miter lim="800000"/>
            <a:headEnd/>
            <a:tailEnd/>
          </a:ln>
        </p:spPr>
      </p:pic>
      <p:sp>
        <p:nvSpPr>
          <p:cNvPr id="23557" name="Footer Placeholder 4"/>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6" name="Slide Number Placeholder 5"/>
          <p:cNvSpPr>
            <a:spLocks noGrp="1"/>
          </p:cNvSpPr>
          <p:nvPr>
            <p:ph type="sldNum" sz="quarter" idx="12"/>
          </p:nvPr>
        </p:nvSpPr>
        <p:spPr/>
        <p:txBody>
          <a:bodyPr/>
          <a:lstStyle/>
          <a:p>
            <a:fld id="{3D6A4117-FF3A-4B3E-A8A7-AAE491094557}"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p:cNvGraphicFramePr>
          <p:nvPr/>
        </p:nvGraphicFramePr>
        <p:xfrm>
          <a:off x="317500" y="2251075"/>
          <a:ext cx="8445500" cy="3819525"/>
        </p:xfrm>
        <a:graphic>
          <a:graphicData uri="http://schemas.openxmlformats.org/presentationml/2006/ole">
            <p:oleObj spid="_x0000_s54274" name="Worksheet" r:id="rId4" imgW="8419306" imgH="3822523" progId="Excel.Sheet.8">
              <p:embed/>
            </p:oleObj>
          </a:graphicData>
        </a:graphic>
      </p:graphicFrame>
      <p:sp>
        <p:nvSpPr>
          <p:cNvPr id="5" name="Title 1"/>
          <p:cNvSpPr>
            <a:spLocks noGrp="1"/>
          </p:cNvSpPr>
          <p:nvPr>
            <p:ph type="title"/>
          </p:nvPr>
        </p:nvSpPr>
        <p:spPr>
          <a:xfrm>
            <a:off x="514350" y="152400"/>
            <a:ext cx="8172450" cy="1104900"/>
          </a:xfrm>
        </p:spPr>
        <p:txBody>
          <a:bodyPr>
            <a:noAutofit/>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BACKGROUND: 2006 SURVEY</a:t>
            </a:r>
            <a:br>
              <a:rPr lang="en-US" cap="none" smtClean="0">
                <a:ln>
                  <a:noFill/>
                </a:ln>
                <a:effectLst>
                  <a:outerShdw blurRad="38100" dist="38100" dir="2700000" algn="tl">
                    <a:srgbClr val="104C7E"/>
                  </a:outerShdw>
                </a:effectLst>
                <a:latin typeface="Calibri Light" charset="0"/>
                <a:ea typeface="ＭＳ Ｐゴシック" pitchFamily="34" charset="-128"/>
              </a:rPr>
            </a:br>
            <a:r>
              <a:rPr lang="en-US" cap="none" smtClean="0">
                <a:ln>
                  <a:noFill/>
                </a:ln>
                <a:effectLst>
                  <a:outerShdw blurRad="38100" dist="38100" dir="2700000" algn="tl">
                    <a:srgbClr val="104C7E"/>
                  </a:outerShdw>
                </a:effectLst>
                <a:latin typeface="Calibri Light" charset="0"/>
                <a:ea typeface="ＭＳ Ｐゴシック" pitchFamily="34" charset="-128"/>
              </a:rPr>
              <a:t>OF CONSUMER ATTITUDES</a:t>
            </a:r>
            <a:endParaRPr lang="en-US" cap="none" smtClean="0">
              <a:ln>
                <a:noFill/>
              </a:ln>
              <a:solidFill>
                <a:schemeClr val="bg1"/>
              </a:solidFill>
              <a:effectLst>
                <a:outerShdw blurRad="38100" dist="38100" dir="2700000" algn="tl">
                  <a:srgbClr val="FFFFFF"/>
                </a:outerShdw>
              </a:effectLst>
              <a:latin typeface="Calibri Light" charset="0"/>
              <a:ea typeface="ＭＳ Ｐゴシック" pitchFamily="34" charset="-128"/>
            </a:endParaRPr>
          </a:p>
        </p:txBody>
      </p:sp>
      <p:sp>
        <p:nvSpPr>
          <p:cNvPr id="50178" name="Content Placeholder 1"/>
          <p:cNvSpPr>
            <a:spLocks noGrp="1"/>
          </p:cNvSpPr>
          <p:nvPr>
            <p:ph idx="1"/>
          </p:nvPr>
        </p:nvSpPr>
        <p:spPr>
          <a:xfrm>
            <a:off x="457200" y="1676400"/>
            <a:ext cx="8153400" cy="4572000"/>
          </a:xfrm>
        </p:spPr>
        <p:txBody>
          <a:bodyPr>
            <a:normAutofit/>
          </a:bodyPr>
          <a:lstStyle/>
          <a:p>
            <a:pPr marL="0" indent="0" eaLnBrk="1" hangingPunct="1">
              <a:lnSpc>
                <a:spcPct val="80000"/>
              </a:lnSpc>
              <a:spcAft>
                <a:spcPct val="0"/>
              </a:spcAft>
              <a:buFont typeface="Arial" pitchFamily="34" charset="0"/>
              <a:buNone/>
            </a:pPr>
            <a:r>
              <a:rPr lang="en-US" sz="2000" smtClean="0">
                <a:ea typeface="ＭＳ Ｐゴシック" pitchFamily="34" charset="-128"/>
              </a:rPr>
              <a:t>1,000 respondents asked to rank each factor as “very, somewhat, or not important” when choosing a hospital</a:t>
            </a: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pPr>
            <a:endParaRPr lang="en-US" sz="1200" smtClean="0">
              <a:ea typeface="ＭＳ Ｐゴシック" pitchFamily="34" charset="-128"/>
            </a:endParaRPr>
          </a:p>
          <a:p>
            <a:pPr marL="0" indent="0" eaLnBrk="1" hangingPunct="1">
              <a:lnSpc>
                <a:spcPct val="80000"/>
              </a:lnSpc>
              <a:spcAft>
                <a:spcPct val="0"/>
              </a:spcAft>
              <a:buFont typeface="Arial" pitchFamily="34" charset="0"/>
              <a:buNone/>
            </a:pPr>
            <a:endParaRPr lang="en-US" sz="1200" smtClean="0">
              <a:ea typeface="ＭＳ Ｐゴシック" pitchFamily="34" charset="-128"/>
            </a:endParaRPr>
          </a:p>
          <a:p>
            <a:pPr marL="0" indent="0" eaLnBrk="1" hangingPunct="1">
              <a:lnSpc>
                <a:spcPct val="80000"/>
              </a:lnSpc>
              <a:spcAft>
                <a:spcPct val="0"/>
              </a:spcAft>
              <a:buFont typeface="Arial" pitchFamily="34" charset="0"/>
              <a:buNone/>
            </a:pPr>
            <a:r>
              <a:rPr lang="en-US" sz="1200" smtClean="0">
                <a:ea typeface="ＭＳ Ｐゴシック" pitchFamily="34" charset="-128"/>
              </a:rPr>
              <a:t>McGuckin M, Waterman R, Shubin A. Consumer attitudes about health care-acquired infections and hand hygiene. Am J Med Qual. 2006 Sep-Oct;21(5):342-6.</a:t>
            </a:r>
          </a:p>
          <a:p>
            <a:pPr marL="0" indent="0" eaLnBrk="1" hangingPunct="1">
              <a:lnSpc>
                <a:spcPct val="80000"/>
              </a:lnSpc>
              <a:spcAft>
                <a:spcPct val="0"/>
              </a:spcAft>
            </a:pPr>
            <a:endParaRPr lang="en-US" sz="2400" smtClean="0">
              <a:ea typeface="ＭＳ Ｐゴシック" pitchFamily="34" charset="-128"/>
            </a:endParaRPr>
          </a:p>
        </p:txBody>
      </p:sp>
      <p:sp>
        <p:nvSpPr>
          <p:cNvPr id="2" name="Rounded Rectangle 1"/>
          <p:cNvSpPr/>
          <p:nvPr/>
        </p:nvSpPr>
        <p:spPr>
          <a:xfrm>
            <a:off x="2438400" y="3429000"/>
            <a:ext cx="5715000" cy="381000"/>
          </a:xfrm>
          <a:prstGeom prst="roundRect">
            <a:avLst>
              <a:gd name="adj" fmla="val 50000"/>
            </a:avLst>
          </a:prstGeom>
          <a:noFill/>
          <a:ln w="57150">
            <a:solidFill>
              <a:schemeClr val="accent5">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34" charset="-128"/>
            </a:endParaRPr>
          </a:p>
        </p:txBody>
      </p:sp>
      <p:sp>
        <p:nvSpPr>
          <p:cNvPr id="54280"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4" name="Slide Number Placeholder 3"/>
          <p:cNvSpPr>
            <a:spLocks noGrp="1"/>
          </p:cNvSpPr>
          <p:nvPr>
            <p:ph type="sldNum" sz="quarter" idx="12"/>
          </p:nvPr>
        </p:nvSpPr>
        <p:spPr/>
        <p:txBody>
          <a:bodyPr/>
          <a:lstStyle/>
          <a:p>
            <a:fld id="{888D2452-1D7B-4029-9A32-7CDBE4DF1D62}"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25730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CURRENT CONSUMER SURVEY METHODS</a:t>
            </a:r>
            <a:endParaRPr lang="en-US" cap="none" smtClean="0">
              <a:ln>
                <a:noFill/>
              </a:ln>
              <a:solidFill>
                <a:schemeClr val="bg1"/>
              </a:solidFill>
              <a:effectLst>
                <a:outerShdw blurRad="38100" dist="38100" dir="2700000" algn="tl">
                  <a:srgbClr val="FFFFFF"/>
                </a:outerShdw>
              </a:effectLst>
              <a:latin typeface="Calibri Light" charset="0"/>
              <a:ea typeface="ＭＳ Ｐゴシック" pitchFamily="34" charset="-128"/>
            </a:endParaRPr>
          </a:p>
        </p:txBody>
      </p:sp>
      <p:sp>
        <p:nvSpPr>
          <p:cNvPr id="56323" name="Content Placeholder 2"/>
          <p:cNvSpPr>
            <a:spLocks noGrp="1"/>
          </p:cNvSpPr>
          <p:nvPr>
            <p:ph idx="1"/>
          </p:nvPr>
        </p:nvSpPr>
        <p:spPr>
          <a:xfrm>
            <a:off x="598488" y="1544638"/>
            <a:ext cx="8229600" cy="4608512"/>
          </a:xfrm>
        </p:spPr>
        <p:txBody>
          <a:bodyPr/>
          <a:lstStyle/>
          <a:p>
            <a:pPr eaLnBrk="1" hangingPunct="1">
              <a:spcAft>
                <a:spcPct val="0"/>
              </a:spcAft>
            </a:pPr>
            <a:r>
              <a:rPr lang="en-US" smtClean="0">
                <a:ea typeface="ＭＳ Ｐゴシック" pitchFamily="34" charset="-128"/>
              </a:rPr>
              <a:t>Non-incentive random phone survey of 3,000 consumers in 48 States/DC</a:t>
            </a:r>
          </a:p>
          <a:p>
            <a:pPr eaLnBrk="1" hangingPunct="1">
              <a:spcAft>
                <a:spcPct val="0"/>
              </a:spcAft>
            </a:pPr>
            <a:r>
              <a:rPr lang="en-US" smtClean="0">
                <a:ea typeface="ＭＳ Ｐゴシック" pitchFamily="34" charset="-128"/>
              </a:rPr>
              <a:t>Time: Three waves, April – May 2012</a:t>
            </a:r>
          </a:p>
          <a:p>
            <a:pPr eaLnBrk="1" hangingPunct="1">
              <a:spcAft>
                <a:spcPct val="0"/>
              </a:spcAft>
            </a:pPr>
            <a:r>
              <a:rPr lang="en-US" smtClean="0">
                <a:ea typeface="ＭＳ Ｐゴシック" pitchFamily="34" charset="-128"/>
              </a:rPr>
              <a:t>Age: 18 years and older </a:t>
            </a:r>
          </a:p>
          <a:p>
            <a:pPr eaLnBrk="1" hangingPunct="1">
              <a:spcAft>
                <a:spcPct val="0"/>
              </a:spcAft>
            </a:pPr>
            <a:r>
              <a:rPr lang="en-US" smtClean="0">
                <a:ea typeface="ＭＳ Ｐゴシック" pitchFamily="34" charset="-128"/>
              </a:rPr>
              <a:t>Gender:  50/50 (m/f) response pool</a:t>
            </a:r>
          </a:p>
          <a:p>
            <a:pPr eaLnBrk="1" hangingPunct="1">
              <a:spcAft>
                <a:spcPct val="0"/>
              </a:spcAft>
              <a:buFont typeface="Arial" pitchFamily="34" charset="0"/>
              <a:buNone/>
            </a:pPr>
            <a:endParaRPr lang="en-US" smtClean="0">
              <a:ea typeface="ＭＳ Ｐゴシック" pitchFamily="34" charset="-128"/>
            </a:endParaRPr>
          </a:p>
          <a:p>
            <a:pPr eaLnBrk="1" hangingPunct="1">
              <a:spcAft>
                <a:spcPct val="0"/>
              </a:spcAft>
              <a:buFont typeface="Arial" pitchFamily="34" charset="0"/>
              <a:buNone/>
            </a:pPr>
            <a:r>
              <a:rPr lang="en-US" smtClean="0">
                <a:ea typeface="ＭＳ Ｐゴシック" pitchFamily="34" charset="-128"/>
              </a:rPr>
              <a:t>Contracted with ORC/International</a:t>
            </a:r>
          </a:p>
        </p:txBody>
      </p:sp>
      <p:sp>
        <p:nvSpPr>
          <p:cNvPr id="56324"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4" name="Slide Number Placeholder 3"/>
          <p:cNvSpPr>
            <a:spLocks noGrp="1"/>
          </p:cNvSpPr>
          <p:nvPr>
            <p:ph type="sldNum" sz="quarter" idx="12"/>
          </p:nvPr>
        </p:nvSpPr>
        <p:spPr/>
        <p:txBody>
          <a:bodyPr/>
          <a:lstStyle/>
          <a:p>
            <a:fld id="{C1712ABB-A717-492A-BF75-AEF66B51A82D}"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METHODS (CONT'D)</a:t>
            </a:r>
            <a:br>
              <a:rPr lang="en-US" cap="none" smtClean="0">
                <a:ln>
                  <a:noFill/>
                </a:ln>
                <a:effectLst>
                  <a:outerShdw blurRad="38100" dist="38100" dir="2700000" algn="tl">
                    <a:srgbClr val="104C7E"/>
                  </a:outerShdw>
                </a:effectLst>
                <a:latin typeface="Calibri Light" charset="0"/>
                <a:ea typeface="ＭＳ Ｐゴシック" pitchFamily="34" charset="-128"/>
              </a:rPr>
            </a:br>
            <a:endParaRPr lang="en-US" cap="none" smtClean="0">
              <a:ln>
                <a:noFill/>
              </a:ln>
              <a:effectLst>
                <a:outerShdw blurRad="38100" dist="38100" dir="2700000" algn="tl">
                  <a:srgbClr val="104C7E"/>
                </a:outerShdw>
              </a:effectLst>
              <a:latin typeface="Calibri Light" charset="0"/>
              <a:ea typeface="ＭＳ Ｐゴシック" pitchFamily="34" charset="-128"/>
            </a:endParaRPr>
          </a:p>
        </p:txBody>
      </p:sp>
      <p:sp>
        <p:nvSpPr>
          <p:cNvPr id="3" name="Content Placeholder 2"/>
          <p:cNvSpPr>
            <a:spLocks noGrp="1"/>
          </p:cNvSpPr>
          <p:nvPr>
            <p:ph idx="1"/>
          </p:nvPr>
        </p:nvSpPr>
        <p:spPr>
          <a:xfrm>
            <a:off x="514350" y="1682750"/>
            <a:ext cx="8113713" cy="4635500"/>
          </a:xfrm>
        </p:spPr>
        <p:txBody>
          <a:bodyPr>
            <a:normAutofit/>
          </a:bodyPr>
          <a:lstStyle/>
          <a:p>
            <a:pPr marL="0" indent="0" eaLnBrk="1" hangingPunct="1">
              <a:spcAft>
                <a:spcPct val="0"/>
              </a:spcAft>
              <a:buFont typeface="Arial" pitchFamily="34" charset="0"/>
              <a:buNone/>
            </a:pPr>
            <a:r>
              <a:rPr lang="en-US" b="1" smtClean="0">
                <a:ea typeface="ＭＳ Ｐゴシック" pitchFamily="34" charset="-128"/>
              </a:rPr>
              <a:t>Design: 12 questions in three parts:</a:t>
            </a:r>
          </a:p>
          <a:p>
            <a:pPr marL="0" indent="0" eaLnBrk="1" hangingPunct="1">
              <a:spcAft>
                <a:spcPct val="0"/>
              </a:spcAft>
              <a:buFont typeface="Arial" pitchFamily="34" charset="0"/>
              <a:buNone/>
            </a:pPr>
            <a:endParaRPr lang="en-US" b="1" smtClean="0">
              <a:ea typeface="ＭＳ Ｐゴシック" pitchFamily="34" charset="-128"/>
            </a:endParaRPr>
          </a:p>
          <a:p>
            <a:pPr marL="0" indent="0" eaLnBrk="1" hangingPunct="1">
              <a:spcAft>
                <a:spcPct val="0"/>
              </a:spcAft>
              <a:buFont typeface="Calibri Light" charset="0"/>
              <a:buAutoNum type="arabicPeriod"/>
            </a:pPr>
            <a:r>
              <a:rPr lang="en-US" b="1" smtClean="0">
                <a:ea typeface="ＭＳ Ｐゴシック" pitchFamily="34" charset="-128"/>
              </a:rPr>
              <a:t>Demographics</a:t>
            </a:r>
          </a:p>
          <a:p>
            <a:pPr marL="0" indent="0" eaLnBrk="1" hangingPunct="1">
              <a:spcAft>
                <a:spcPct val="0"/>
              </a:spcAft>
              <a:buFont typeface="Calibri Light" charset="0"/>
              <a:buAutoNum type="arabicPeriod"/>
            </a:pPr>
            <a:r>
              <a:rPr lang="en-US" b="1" smtClean="0">
                <a:ea typeface="ＭＳ Ｐゴシック" pitchFamily="34" charset="-128"/>
              </a:rPr>
              <a:t>Awareness </a:t>
            </a:r>
            <a:r>
              <a:rPr lang="en-US" smtClean="0">
                <a:ea typeface="ＭＳ Ｐゴシック" pitchFamily="34" charset="-128"/>
              </a:rPr>
              <a:t>of law and HAI reports</a:t>
            </a:r>
          </a:p>
          <a:p>
            <a:pPr marL="0" indent="0" eaLnBrk="1" hangingPunct="1">
              <a:spcAft>
                <a:spcPct val="0"/>
              </a:spcAft>
              <a:buFont typeface="Calibri Light" charset="0"/>
              <a:buAutoNum type="arabicPeriod"/>
            </a:pPr>
            <a:r>
              <a:rPr lang="en-US" b="1" smtClean="0">
                <a:ea typeface="ＭＳ Ｐゴシック" pitchFamily="34" charset="-128"/>
              </a:rPr>
              <a:t>Decision-making </a:t>
            </a:r>
            <a:r>
              <a:rPr lang="en-US" smtClean="0">
                <a:ea typeface="ＭＳ Ｐゴシック" pitchFamily="34" charset="-128"/>
              </a:rPr>
              <a:t>and HAI data</a:t>
            </a:r>
          </a:p>
        </p:txBody>
      </p:sp>
      <p:sp>
        <p:nvSpPr>
          <p:cNvPr id="58372"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46D1901D-1E4A-4532-AA16-D038EA9C8C7E}"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METHODS (CONT’D)</a:t>
            </a:r>
          </a:p>
        </p:txBody>
      </p:sp>
      <p:sp>
        <p:nvSpPr>
          <p:cNvPr id="59395" name="Content Placeholder 2"/>
          <p:cNvSpPr>
            <a:spLocks noGrp="1"/>
          </p:cNvSpPr>
          <p:nvPr>
            <p:ph idx="1"/>
          </p:nvPr>
        </p:nvSpPr>
        <p:spPr>
          <a:xfrm>
            <a:off x="457200" y="1390650"/>
            <a:ext cx="8229600" cy="4933950"/>
          </a:xfrm>
        </p:spPr>
        <p:txBody>
          <a:bodyPr/>
          <a:lstStyle/>
          <a:p>
            <a:pPr marL="0" indent="0" algn="ctr" eaLnBrk="1" hangingPunct="1">
              <a:spcAft>
                <a:spcPct val="0"/>
              </a:spcAft>
              <a:buFont typeface="Arial" pitchFamily="34" charset="0"/>
              <a:buNone/>
            </a:pPr>
            <a:r>
              <a:rPr lang="en-US" smtClean="0">
                <a:ea typeface="ＭＳ Ｐゴシック" pitchFamily="34" charset="-128"/>
              </a:rPr>
              <a:t>DATA  ANAYLSIS*</a:t>
            </a:r>
          </a:p>
          <a:p>
            <a:pPr marL="0" indent="0" eaLnBrk="1" hangingPunct="1">
              <a:spcAft>
                <a:spcPct val="0"/>
              </a:spcAft>
            </a:pPr>
            <a:r>
              <a:rPr lang="en-US" smtClean="0">
                <a:ea typeface="ＭＳ Ｐゴシック" pitchFamily="34" charset="-128"/>
              </a:rPr>
              <a:t>Standard socioeconomic/demographics and  location (State) </a:t>
            </a:r>
          </a:p>
          <a:p>
            <a:pPr marL="0" indent="0" eaLnBrk="1" hangingPunct="1">
              <a:spcAft>
                <a:spcPct val="0"/>
              </a:spcAft>
            </a:pPr>
            <a:r>
              <a:rPr lang="en-US" smtClean="0">
                <a:ea typeface="ＭＳ Ｐゴシック" pitchFamily="34" charset="-128"/>
              </a:rPr>
              <a:t>Sub-grouped by whether or not their state of residence had a publicly available.</a:t>
            </a:r>
          </a:p>
          <a:p>
            <a:pPr marL="0" indent="0" eaLnBrk="1" hangingPunct="1">
              <a:spcAft>
                <a:spcPct val="0"/>
              </a:spcAft>
            </a:pPr>
            <a:r>
              <a:rPr lang="en-US" smtClean="0">
                <a:ea typeface="ＭＳ Ｐゴシック" pitchFamily="34" charset="-128"/>
              </a:rPr>
              <a:t>Awareness and engagement analyzed for  respondents from states with HAI reporting, </a:t>
            </a:r>
          </a:p>
          <a:p>
            <a:pPr marL="0" indent="0" eaLnBrk="1" hangingPunct="1">
              <a:spcAft>
                <a:spcPct val="0"/>
              </a:spcAft>
            </a:pPr>
            <a:r>
              <a:rPr lang="en-US" smtClean="0">
                <a:ea typeface="ＭＳ Ｐゴシック" pitchFamily="34" charset="-128"/>
              </a:rPr>
              <a:t>Intent to seek information for all respondents.</a:t>
            </a:r>
          </a:p>
          <a:p>
            <a:pPr marL="0" indent="0" eaLnBrk="1" hangingPunct="1">
              <a:spcAft>
                <a:spcPct val="0"/>
              </a:spcAft>
              <a:buFont typeface="Arial" pitchFamily="34" charset="0"/>
              <a:buNone/>
            </a:pPr>
            <a:endParaRPr lang="en-US" sz="2200" smtClean="0">
              <a:ea typeface="ＭＳ Ｐゴシック" pitchFamily="34" charset="-128"/>
            </a:endParaRPr>
          </a:p>
          <a:p>
            <a:pPr marL="0" indent="0" eaLnBrk="1" hangingPunct="1">
              <a:spcAft>
                <a:spcPct val="0"/>
              </a:spcAft>
              <a:buFont typeface="Arial" pitchFamily="34" charset="0"/>
              <a:buNone/>
            </a:pPr>
            <a:r>
              <a:rPr lang="en-US" sz="2200" smtClean="0">
                <a:ea typeface="ＭＳ Ｐゴシック" pitchFamily="34" charset="-128"/>
              </a:rPr>
              <a:t>* All p-values are for a Pearson chi-squared test for differences.</a:t>
            </a:r>
            <a:endParaRPr lang="en-US" sz="2200" smtClean="0">
              <a:solidFill>
                <a:srgbClr val="FFC000"/>
              </a:solidFill>
              <a:ea typeface="ＭＳ Ｐゴシック" pitchFamily="34" charset="-128"/>
            </a:endParaRPr>
          </a:p>
        </p:txBody>
      </p:sp>
      <p:sp>
        <p:nvSpPr>
          <p:cNvPr id="59396"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4" name="Slide Number Placeholder 3"/>
          <p:cNvSpPr>
            <a:spLocks noGrp="1"/>
          </p:cNvSpPr>
          <p:nvPr>
            <p:ph type="sldNum" sz="quarter" idx="12"/>
          </p:nvPr>
        </p:nvSpPr>
        <p:spPr/>
        <p:txBody>
          <a:bodyPr/>
          <a:lstStyle/>
          <a:p>
            <a:fld id="{B111C50C-A4DE-4E9A-91F2-44543B1D38E9}"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Visited US States"/>
          <p:cNvPicPr>
            <a:picLocks noChangeAspect="1" noChangeArrowheads="1"/>
          </p:cNvPicPr>
          <p:nvPr/>
        </p:nvPicPr>
        <p:blipFill>
          <a:blip r:embed="rId2" cstate="screen"/>
          <a:srcRect/>
          <a:stretch>
            <a:fillRect/>
          </a:stretch>
        </p:blipFill>
        <p:spPr bwMode="auto">
          <a:xfrm>
            <a:off x="838200" y="2819400"/>
            <a:ext cx="7010400" cy="3321050"/>
          </a:xfrm>
          <a:prstGeom prst="rect">
            <a:avLst/>
          </a:prstGeom>
          <a:noFill/>
          <a:ln w="9525">
            <a:noFill/>
            <a:miter lim="800000"/>
            <a:headEnd/>
            <a:tailEnd/>
          </a:ln>
        </p:spPr>
      </p:pic>
      <p:sp>
        <p:nvSpPr>
          <p:cNvPr id="2" name="Title 1"/>
          <p:cNvSpPr>
            <a:spLocks noGrp="1"/>
          </p:cNvSpPr>
          <p:nvPr>
            <p:ph type="title"/>
          </p:nvPr>
        </p:nvSpPr>
        <p:spPr>
          <a:xfrm>
            <a:off x="514350" y="234950"/>
            <a:ext cx="8112125" cy="1212850"/>
          </a:xfrm>
        </p:spPr>
        <p:txBody>
          <a:bodyPr/>
          <a:lstStyle/>
          <a:p>
            <a:pPr eaLnBrk="1" hangingPunct="1"/>
            <a:r>
              <a:rPr lang="en-US" sz="4000" cap="none" smtClean="0">
                <a:ln>
                  <a:noFill/>
                </a:ln>
                <a:effectLst>
                  <a:outerShdw blurRad="38100" dist="38100" dir="2700000" algn="tl">
                    <a:srgbClr val="104C7E"/>
                  </a:outerShdw>
                </a:effectLst>
                <a:latin typeface="Calibri Light" charset="0"/>
                <a:ea typeface="ＭＳ Ｐゴシック" pitchFamily="34" charset="-128"/>
              </a:rPr>
              <a:t>CONSUMER RESULTS</a:t>
            </a:r>
          </a:p>
        </p:txBody>
      </p:sp>
      <p:sp>
        <p:nvSpPr>
          <p:cNvPr id="60420" name="Content Placeholder 2"/>
          <p:cNvSpPr>
            <a:spLocks noGrp="1"/>
          </p:cNvSpPr>
          <p:nvPr>
            <p:ph idx="1"/>
          </p:nvPr>
        </p:nvSpPr>
        <p:spPr>
          <a:xfrm>
            <a:off x="457200" y="1371600"/>
            <a:ext cx="8229600" cy="4191000"/>
          </a:xfrm>
        </p:spPr>
        <p:txBody>
          <a:bodyPr/>
          <a:lstStyle/>
          <a:p>
            <a:pPr eaLnBrk="1" hangingPunct="1">
              <a:spcAft>
                <a:spcPct val="0"/>
              </a:spcAft>
            </a:pPr>
            <a:r>
              <a:rPr lang="en-US" smtClean="0">
                <a:ea typeface="ＭＳ Ｐゴシック" pitchFamily="34" charset="-128"/>
              </a:rPr>
              <a:t>3,031 responses</a:t>
            </a:r>
          </a:p>
          <a:p>
            <a:pPr lvl="1" eaLnBrk="1" hangingPunct="1">
              <a:spcAft>
                <a:spcPct val="0"/>
              </a:spcAft>
            </a:pPr>
            <a:r>
              <a:rPr lang="en-US" smtClean="0">
                <a:ea typeface="ＭＳ Ｐゴシック" pitchFamily="34" charset="-128"/>
              </a:rPr>
              <a:t>1895 from states where HAI data was disclosed to public by April 2012 (25 states, shown red)</a:t>
            </a:r>
          </a:p>
        </p:txBody>
      </p:sp>
      <p:sp>
        <p:nvSpPr>
          <p:cNvPr id="3" name="Rectangle 2"/>
          <p:cNvSpPr/>
          <p:nvPr/>
        </p:nvSpPr>
        <p:spPr>
          <a:xfrm>
            <a:off x="838200" y="57150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34" charset="-128"/>
            </a:endParaRPr>
          </a:p>
        </p:txBody>
      </p:sp>
      <p:sp>
        <p:nvSpPr>
          <p:cNvPr id="60422"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D5B1A451-4FF1-4843-983E-CC6CFE25B84C}"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1443"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3C302A2A-7A27-4968-9738-39DEFF7BBA13}" type="slidenum">
              <a:rPr lang="en-US"/>
              <a:pPr/>
              <a:t>35</a:t>
            </a:fld>
            <a:endParaRPr lang="en-US"/>
          </a:p>
        </p:txBody>
      </p:sp>
      <p:graphicFrame>
        <p:nvGraphicFramePr>
          <p:cNvPr id="6" name="Group 518"/>
          <p:cNvGraphicFramePr>
            <a:graphicFrameLocks/>
          </p:cNvGraphicFramePr>
          <p:nvPr/>
        </p:nvGraphicFramePr>
        <p:xfrm>
          <a:off x="514349" y="1817733"/>
          <a:ext cx="8229600" cy="3737011"/>
        </p:xfrm>
        <a:graphic>
          <a:graphicData uri="http://schemas.openxmlformats.org/drawingml/2006/table">
            <a:tbl>
              <a:tblPr>
                <a:tableStyleId>{35758FB7-9AC5-4552-8A53-C91805E547FA}</a:tableStyleId>
              </a:tblPr>
              <a:tblGrid>
                <a:gridCol w="838200"/>
                <a:gridCol w="1847850"/>
                <a:gridCol w="1847850"/>
                <a:gridCol w="1847850"/>
                <a:gridCol w="1847850"/>
              </a:tblGrid>
              <a:tr h="403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Awareness</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Engagement</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Intention</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r>
              <a:tr h="403773">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Sex </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Male</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37%</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48%</a:t>
                      </a:r>
                      <a:endParaRPr kumimoji="0" lang="en-US" sz="1800" b="0" i="0" u="none" strike="noStrike" cap="none" normalizeH="0" baseline="0" dirty="0" smtClean="0">
                        <a:ln>
                          <a:noFill/>
                        </a:ln>
                        <a:solidFill>
                          <a:schemeClr val="tx1"/>
                        </a:solidFill>
                        <a:effectLst/>
                        <a:latin typeface="+mj-lt"/>
                      </a:endParaRPr>
                    </a:p>
                  </a:txBody>
                  <a:tcPr horzOverflow="overflow"/>
                </a:tc>
              </a:tr>
              <a:tr h="40377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Female</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15%</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55%</a:t>
                      </a:r>
                      <a:endParaRPr kumimoji="0" lang="en-US" sz="1800" b="0" i="0" u="none" strike="noStrike" cap="none" normalizeH="0" baseline="0" dirty="0" smtClean="0">
                        <a:ln>
                          <a:noFill/>
                        </a:ln>
                        <a:solidFill>
                          <a:schemeClr val="tx1"/>
                        </a:solidFill>
                        <a:effectLst/>
                        <a:latin typeface="+mj-lt"/>
                      </a:endParaRPr>
                    </a:p>
                  </a:txBody>
                  <a:tcPr horzOverflow="overflow"/>
                </a:tc>
              </a:tr>
              <a:tr h="593226">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Females more aware</a:t>
                      </a:r>
                      <a:r>
                        <a:rPr kumimoji="0" lang="en-US" sz="1800" u="none" strike="noStrike" cap="none" normalizeH="0" baseline="30000" dirty="0" smtClean="0">
                          <a:ln>
                            <a:noFill/>
                          </a:ln>
                          <a:effectLst/>
                        </a:rPr>
                        <a:t>1</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Females more engaged</a:t>
                      </a:r>
                      <a:r>
                        <a:rPr kumimoji="0" lang="en-US" sz="1800" u="none" strike="noStrike" cap="none" normalizeH="0" baseline="30000" dirty="0" smtClean="0">
                          <a:ln>
                            <a:noFill/>
                          </a:ln>
                          <a:effectLst/>
                        </a:rPr>
                        <a:t>2</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Females more intent</a:t>
                      </a:r>
                      <a:r>
                        <a:rPr kumimoji="0" lang="en-US" sz="1800" u="none" strike="noStrike" cap="none" normalizeH="0" baseline="30000" dirty="0" smtClean="0">
                          <a:ln>
                            <a:noFill/>
                          </a:ln>
                          <a:effectLst/>
                        </a:rPr>
                        <a:t>3</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r>
              <a:tr h="402426">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Age </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18-34</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31%</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53%</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40377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36-64</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14%</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52%</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40377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65+</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38%</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52%</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55654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Older more aware</a:t>
                      </a:r>
                      <a:r>
                        <a:rPr kumimoji="0" lang="en-US" sz="1800" u="none" strike="noStrike" cap="none" normalizeH="0" baseline="30000" dirty="0" smtClean="0">
                          <a:ln>
                            <a:noFill/>
                          </a:ln>
                          <a:effectLst/>
                        </a:rPr>
                        <a:t>4</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Older more engaged</a:t>
                      </a:r>
                      <a:r>
                        <a:rPr kumimoji="0" lang="en-US" sz="1800" u="none" strike="noStrike" cap="none" normalizeH="0" baseline="30000" dirty="0" smtClean="0">
                          <a:ln>
                            <a:noFill/>
                          </a:ln>
                          <a:effectLst/>
                        </a:rPr>
                        <a:t>5</a:t>
                      </a:r>
                      <a:r>
                        <a:rPr kumimoji="0" lang="en-US" sz="1800" u="none" strike="noStrike" cap="none" normalizeH="0" baseline="0" dirty="0" smtClean="0">
                          <a:ln>
                            <a:noFill/>
                          </a:ln>
                          <a:effectLst/>
                        </a:rPr>
                        <a:t> </a:t>
                      </a:r>
                      <a:endParaRPr kumimoji="0" lang="en-US" sz="1800" b="0" i="0" u="none" strike="noStrike" cap="none" normalizeH="0" baseline="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Not significant</a:t>
                      </a:r>
                      <a:r>
                        <a:rPr kumimoji="0" lang="en-US" sz="1800" u="none" strike="noStrike" cap="none" normalizeH="0" baseline="30000" dirty="0" smtClean="0">
                          <a:ln>
                            <a:noFill/>
                          </a:ln>
                          <a:effectLst/>
                        </a:rPr>
                        <a:t>6</a:t>
                      </a:r>
                      <a:endParaRPr kumimoji="0" lang="en-US" sz="1800" b="0" i="0" u="none" strike="noStrike" cap="none" normalizeH="0" baseline="30000" dirty="0" smtClean="0">
                        <a:ln>
                          <a:noFill/>
                        </a:ln>
                        <a:solidFill>
                          <a:schemeClr val="tx1"/>
                        </a:solidFill>
                        <a:effectLst/>
                        <a:latin typeface="+mj-lt"/>
                      </a:endParaRPr>
                    </a:p>
                  </a:txBody>
                  <a:tcPr horzOverflow="overflow">
                    <a:solidFill>
                      <a:srgbClr val="B3F1FF"/>
                    </a:solidFill>
                  </a:tcPr>
                </a:tc>
              </a:tr>
            </a:tbl>
          </a:graphicData>
        </a:graphic>
      </p:graphicFrame>
      <p:sp>
        <p:nvSpPr>
          <p:cNvPr id="61446" name="TextBox 6"/>
          <p:cNvSpPr txBox="1">
            <a:spLocks noChangeArrowheads="1"/>
          </p:cNvSpPr>
          <p:nvPr/>
        </p:nvSpPr>
        <p:spPr bwMode="auto">
          <a:xfrm>
            <a:off x="514350" y="5715000"/>
            <a:ext cx="8305800" cy="369888"/>
          </a:xfrm>
          <a:prstGeom prst="rect">
            <a:avLst/>
          </a:prstGeom>
          <a:noFill/>
          <a:ln w="9525">
            <a:noFill/>
            <a:miter lim="800000"/>
            <a:headEnd/>
            <a:tailEnd/>
          </a:ln>
        </p:spPr>
        <p:txBody>
          <a:bodyPr>
            <a:spAutoFit/>
          </a:bodyPr>
          <a:lstStyle/>
          <a:p>
            <a:r>
              <a:rPr lang="en-US" sz="1800" baseline="30000"/>
              <a:t>1</a:t>
            </a:r>
            <a:r>
              <a:rPr lang="en-US" sz="1800"/>
              <a:t>P = 0.0248</a:t>
            </a:r>
            <a:r>
              <a:rPr lang="en-US" sz="1800" baseline="30000"/>
              <a:t>  2</a:t>
            </a:r>
            <a:r>
              <a:rPr lang="en-US" sz="1800"/>
              <a:t>P=0.0011</a:t>
            </a:r>
            <a:r>
              <a:rPr lang="en-US" sz="1800" baseline="30000"/>
              <a:t>  3</a:t>
            </a:r>
            <a:r>
              <a:rPr lang="en-US" sz="1800"/>
              <a:t>P=0.0002</a:t>
            </a:r>
            <a:r>
              <a:rPr lang="en-US" sz="1800" baseline="30000"/>
              <a:t>  4</a:t>
            </a:r>
            <a:r>
              <a:rPr lang="en-US" sz="1800"/>
              <a:t>P = 0.0143</a:t>
            </a:r>
            <a:r>
              <a:rPr lang="en-US" sz="1800" baseline="30000"/>
              <a:t>  5</a:t>
            </a:r>
            <a:r>
              <a:rPr lang="en-US" sz="1800"/>
              <a:t>P = 0.0183</a:t>
            </a:r>
            <a:r>
              <a:rPr lang="en-US" sz="1800" baseline="30000"/>
              <a:t>  6</a:t>
            </a:r>
            <a:r>
              <a:rPr lang="en-US" sz="1800"/>
              <a:t>P = 0.8620</a:t>
            </a:r>
            <a:endParaRPr lang="en-US" sz="1800" baseline="30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2467"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D81678A4-FBA9-4FC2-B969-DE202D735D57}" type="slidenum">
              <a:rPr lang="en-US"/>
              <a:pPr/>
              <a:t>36</a:t>
            </a:fld>
            <a:endParaRPr lang="en-US"/>
          </a:p>
        </p:txBody>
      </p:sp>
      <p:graphicFrame>
        <p:nvGraphicFramePr>
          <p:cNvPr id="6" name="Group 564"/>
          <p:cNvGraphicFramePr>
            <a:graphicFrameLocks/>
          </p:cNvGraphicFramePr>
          <p:nvPr/>
        </p:nvGraphicFramePr>
        <p:xfrm>
          <a:off x="479180" y="1645178"/>
          <a:ext cx="8229600" cy="4384040"/>
        </p:xfrm>
        <a:graphic>
          <a:graphicData uri="http://schemas.openxmlformats.org/drawingml/2006/table">
            <a:tbl>
              <a:tblPr>
                <a:tableStyleId>{35758FB7-9AC5-4552-8A53-C91805E547FA}</a:tableStyleId>
              </a:tblPr>
              <a:tblGrid>
                <a:gridCol w="838200"/>
                <a:gridCol w="1447800"/>
                <a:gridCol w="1981200"/>
                <a:gridCol w="1981200"/>
                <a:gridCol w="1981200"/>
              </a:tblGrid>
              <a:tr h="354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Awareness</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Engagement</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Intention</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r>
              <a:tr h="354037">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Educ </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 Sch</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32%</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58%</a:t>
                      </a:r>
                      <a:endParaRPr kumimoji="0" lang="en-US" sz="1800" b="0" i="0" u="none" strike="noStrike" cap="none" normalizeH="0" baseline="0" dirty="0" smtClean="0">
                        <a:ln>
                          <a:noFill/>
                        </a:ln>
                        <a:solidFill>
                          <a:schemeClr val="tx1"/>
                        </a:solidFill>
                        <a:effectLst/>
                        <a:latin typeface="+mj-lt"/>
                      </a:endParaRPr>
                    </a:p>
                  </a:txBody>
                  <a:tcPr horzOverflow="overflow"/>
                </a:tc>
              </a:tr>
              <a:tr h="3540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College</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40%</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50%</a:t>
                      </a:r>
                      <a:endParaRPr kumimoji="0" lang="en-US" sz="1800" b="0" i="0" u="none" strike="noStrike" cap="none" normalizeH="0" baseline="0" dirty="0" smtClean="0">
                        <a:ln>
                          <a:noFill/>
                        </a:ln>
                        <a:solidFill>
                          <a:schemeClr val="tx1"/>
                        </a:solidFill>
                        <a:effectLst/>
                        <a:latin typeface="+mj-lt"/>
                      </a:endParaRPr>
                    </a:p>
                  </a:txBody>
                  <a:tcPr horzOverflow="overflow"/>
                </a:tc>
              </a:tr>
              <a:tr h="3540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Post Grad</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47%</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18%</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47%</a:t>
                      </a:r>
                      <a:endParaRPr kumimoji="0" lang="en-US" sz="1800" b="0" i="0" u="none" strike="noStrike" cap="none" normalizeH="0" baseline="0" dirty="0" smtClean="0">
                        <a:ln>
                          <a:noFill/>
                        </a:ln>
                        <a:solidFill>
                          <a:schemeClr val="tx1"/>
                        </a:solidFill>
                        <a:effectLst/>
                        <a:latin typeface="+mj-lt"/>
                      </a:endParaRPr>
                    </a:p>
                  </a:txBody>
                  <a:tcPr horzOverflow="overflow"/>
                </a:tc>
              </a:tr>
              <a:tr h="472439">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More educ  more aware</a:t>
                      </a:r>
                      <a:r>
                        <a:rPr kumimoji="0" lang="en-US" sz="1800" u="none" strike="noStrike" cap="none" normalizeH="0" baseline="30000" dirty="0" smtClean="0">
                          <a:ln>
                            <a:noFill/>
                          </a:ln>
                          <a:effectLst/>
                        </a:rPr>
                        <a:t>1</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More educ more engaged</a:t>
                      </a:r>
                      <a:r>
                        <a:rPr kumimoji="0" lang="en-US" sz="1800" u="none" strike="noStrike" cap="none" normalizeH="0" baseline="30000" dirty="0" smtClean="0">
                          <a:ln>
                            <a:noFill/>
                          </a:ln>
                          <a:effectLst/>
                        </a:rPr>
                        <a:t>2</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More educ </a:t>
                      </a:r>
                      <a:r>
                        <a:rPr kumimoji="0" lang="en-US" sz="1800" b="1" u="none" strike="noStrike" cap="none" normalizeH="0" baseline="0" dirty="0" smtClean="0">
                          <a:ln>
                            <a:noFill/>
                          </a:ln>
                          <a:effectLst/>
                        </a:rPr>
                        <a:t>less intent</a:t>
                      </a:r>
                      <a:r>
                        <a:rPr kumimoji="0" lang="en-US" sz="1800" b="1" u="none" strike="noStrike" cap="none" normalizeH="0" baseline="30000" dirty="0" smtClean="0">
                          <a:ln>
                            <a:noFill/>
                          </a:ln>
                          <a:effectLst/>
                        </a:rPr>
                        <a:t>3</a:t>
                      </a:r>
                      <a:endParaRPr kumimoji="0" lang="en-US" sz="1800" b="1" i="0" u="none" strike="noStrike" cap="none" normalizeH="0" baseline="30000" dirty="0" smtClean="0">
                        <a:ln>
                          <a:noFill/>
                        </a:ln>
                        <a:solidFill>
                          <a:schemeClr val="tx1"/>
                        </a:solidFill>
                        <a:effectLst/>
                        <a:latin typeface="+mj-lt"/>
                      </a:endParaRPr>
                    </a:p>
                  </a:txBody>
                  <a:tcPr horzOverflow="overflow">
                    <a:solidFill>
                      <a:schemeClr val="accent2">
                        <a:lumMod val="40000"/>
                        <a:lumOff val="60000"/>
                      </a:schemeClr>
                    </a:solidFill>
                  </a:tcPr>
                </a:tc>
              </a:tr>
              <a:tr h="354037">
                <a:tc row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Inc</a:t>
                      </a:r>
                      <a:endParaRPr kumimoji="0" lang="en-US" sz="1800" b="1" i="0" u="none" strike="noStrike" cap="none" normalizeH="0" baseline="0" dirty="0" smtClean="0">
                        <a:ln>
                          <a:noFill/>
                        </a:ln>
                        <a:solidFill>
                          <a:schemeClr val="bg1"/>
                        </a:solidFill>
                        <a:effectLst/>
                        <a:latin typeface="+mj-lt"/>
                      </a:endParaRPr>
                    </a:p>
                  </a:txBody>
                  <a:tcPr horzOverflow="overflow">
                    <a:solidFill>
                      <a:schemeClr val="accent5">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&lt;$25,000</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30%</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60%</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3540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$25-59,999</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39%</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55%</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3540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$60-99,999</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41%</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48%</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3540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$100,000+</a:t>
                      </a:r>
                      <a:endParaRPr kumimoji="0" lang="en-US" sz="1800" b="0" i="0" u="none" strike="noStrike" cap="none" normalizeH="0" baseline="0" dirty="0" smtClean="0">
                        <a:ln>
                          <a:noFill/>
                        </a:ln>
                        <a:solidFill>
                          <a:schemeClr val="tx1"/>
                        </a:solidFill>
                        <a:effectLst/>
                        <a:latin typeface="+mj-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46%</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16%</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43%</a:t>
                      </a:r>
                      <a:endParaRPr kumimoji="0" lang="en-US"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horzOverflow="overflow"/>
                </a:tc>
              </a:tr>
              <a:tr h="579119">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More income more aware</a:t>
                      </a:r>
                      <a:r>
                        <a:rPr kumimoji="0" lang="en-US" sz="1800" u="none" strike="noStrike" cap="none" normalizeH="0" baseline="30000" dirty="0" smtClean="0">
                          <a:ln>
                            <a:noFill/>
                          </a:ln>
                          <a:effectLst/>
                        </a:rPr>
                        <a:t>4</a:t>
                      </a:r>
                      <a:endParaRPr kumimoji="0" lang="en-US" sz="1800" b="0" i="0" u="none" strike="noStrike" cap="none" normalizeH="0" baseline="30000" dirty="0" smtClean="0">
                        <a:ln>
                          <a:noFill/>
                        </a:ln>
                        <a:solidFill>
                          <a:schemeClr val="tx1"/>
                        </a:solidFill>
                        <a:effectLst/>
                        <a:latin typeface="+mj-lt"/>
                      </a:endParaRPr>
                    </a:p>
                  </a:txBody>
                  <a:tcPr horzOverflow="overflow">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Not significant</a:t>
                      </a:r>
                      <a:r>
                        <a:rPr kumimoji="0" lang="en-US" sz="1800" u="none" strike="noStrike" cap="none" normalizeH="0" baseline="30000" dirty="0" smtClean="0">
                          <a:ln>
                            <a:noFill/>
                          </a:ln>
                          <a:effectLst/>
                        </a:rPr>
                        <a:t>5</a:t>
                      </a:r>
                      <a:endParaRPr kumimoji="0" lang="en-US" sz="1800" b="0" i="0" u="none" strike="noStrike" cap="none" normalizeH="0" baseline="30000" dirty="0" smtClean="0">
                        <a:ln>
                          <a:noFill/>
                        </a:ln>
                        <a:solidFill>
                          <a:schemeClr val="tx1"/>
                        </a:solidFill>
                        <a:effectLst/>
                        <a:latin typeface="+mj-lt"/>
                      </a:endParaRPr>
                    </a:p>
                  </a:txBody>
                  <a:tcPr horzOverflow="overflow">
                    <a:solidFill>
                      <a:srgbClr val="B3F1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More income </a:t>
                      </a:r>
                      <a:r>
                        <a:rPr kumimoji="0" lang="en-US" sz="1800" b="1" u="none" strike="noStrike" cap="none" normalizeH="0" baseline="0" dirty="0" smtClean="0">
                          <a:ln>
                            <a:noFill/>
                          </a:ln>
                          <a:effectLst/>
                        </a:rPr>
                        <a:t>less intent</a:t>
                      </a:r>
                      <a:r>
                        <a:rPr kumimoji="0" lang="en-US" sz="1800" b="1" u="none" strike="noStrike" cap="none" normalizeH="0" baseline="30000" dirty="0" smtClean="0">
                          <a:ln>
                            <a:noFill/>
                          </a:ln>
                          <a:effectLst/>
                        </a:rPr>
                        <a:t>6</a:t>
                      </a:r>
                      <a:endParaRPr kumimoji="0" lang="en-US" sz="1800" b="1" i="0" u="none" strike="noStrike" cap="none" normalizeH="0" baseline="30000" dirty="0" smtClean="0">
                        <a:ln>
                          <a:noFill/>
                        </a:ln>
                        <a:solidFill>
                          <a:schemeClr val="tx1"/>
                        </a:solidFill>
                        <a:effectLst/>
                        <a:latin typeface="+mj-lt"/>
                      </a:endParaRPr>
                    </a:p>
                  </a:txBody>
                  <a:tcPr horzOverflow="overflow">
                    <a:solidFill>
                      <a:schemeClr val="accent2">
                        <a:lumMod val="40000"/>
                        <a:lumOff val="60000"/>
                      </a:schemeClr>
                    </a:solidFill>
                  </a:tcPr>
                </a:tc>
              </a:tr>
            </a:tbl>
          </a:graphicData>
        </a:graphic>
      </p:graphicFrame>
      <p:sp>
        <p:nvSpPr>
          <p:cNvPr id="62470" name="TextBox 6"/>
          <p:cNvSpPr txBox="1">
            <a:spLocks noChangeArrowheads="1"/>
          </p:cNvSpPr>
          <p:nvPr/>
        </p:nvSpPr>
        <p:spPr bwMode="auto">
          <a:xfrm>
            <a:off x="479425" y="6003925"/>
            <a:ext cx="8229600" cy="369888"/>
          </a:xfrm>
          <a:prstGeom prst="rect">
            <a:avLst/>
          </a:prstGeom>
          <a:noFill/>
          <a:ln w="9525">
            <a:noFill/>
            <a:miter lim="800000"/>
            <a:headEnd/>
            <a:tailEnd/>
          </a:ln>
        </p:spPr>
        <p:txBody>
          <a:bodyPr>
            <a:spAutoFit/>
          </a:bodyPr>
          <a:lstStyle/>
          <a:p>
            <a:r>
              <a:rPr lang="en-US" sz="1800" baseline="30000"/>
              <a:t>1</a:t>
            </a:r>
            <a:r>
              <a:rPr lang="en-US" sz="1800"/>
              <a:t>P &lt; 0.0001</a:t>
            </a:r>
            <a:r>
              <a:rPr lang="en-US" sz="1800" baseline="30000"/>
              <a:t> 2</a:t>
            </a:r>
            <a:r>
              <a:rPr lang="en-US" sz="1800"/>
              <a:t>P &lt; 0.0001</a:t>
            </a:r>
            <a:r>
              <a:rPr lang="en-US" sz="1800" baseline="30000"/>
              <a:t> 3</a:t>
            </a:r>
            <a:r>
              <a:rPr lang="en-US" sz="1800"/>
              <a:t>P &lt; 0.0001</a:t>
            </a:r>
            <a:r>
              <a:rPr lang="en-US" sz="1800" baseline="30000"/>
              <a:t> 4</a:t>
            </a:r>
            <a:r>
              <a:rPr lang="en-US" sz="1800"/>
              <a:t>P = 0.0007</a:t>
            </a:r>
            <a:r>
              <a:rPr lang="en-US" sz="1800" baseline="30000"/>
              <a:t> 5</a:t>
            </a:r>
            <a:r>
              <a:rPr lang="en-US" sz="1800"/>
              <a:t>P = 0.0928</a:t>
            </a:r>
            <a:r>
              <a:rPr lang="en-US" sz="1800" baseline="30000"/>
              <a:t> 6</a:t>
            </a:r>
            <a:r>
              <a:rPr lang="en-US" sz="1800"/>
              <a:t>P &lt; 0.0001</a:t>
            </a:r>
            <a:endParaRPr lang="en-US" sz="1800" baseline="30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3491"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9224760E-16B2-45B8-9B2D-E373F419C0AA}" type="slidenum">
              <a:rPr lang="en-US"/>
              <a:pPr/>
              <a:t>37</a:t>
            </a:fld>
            <a:endParaRPr lang="en-US"/>
          </a:p>
        </p:txBody>
      </p:sp>
      <p:graphicFrame>
        <p:nvGraphicFramePr>
          <p:cNvPr id="6" name="Group 108"/>
          <p:cNvGraphicFramePr>
            <a:graphicFrameLocks/>
          </p:cNvGraphicFramePr>
          <p:nvPr/>
        </p:nvGraphicFramePr>
        <p:xfrm>
          <a:off x="457200" y="1600200"/>
          <a:ext cx="8229600" cy="1808480"/>
        </p:xfrm>
        <a:graphic>
          <a:graphicData uri="http://schemas.openxmlformats.org/drawingml/2006/table">
            <a:tbl>
              <a:tblPr>
                <a:tableStyleId>{35758FB7-9AC5-4552-8A53-C91805E547FA}</a:tableStyleId>
              </a:tblPr>
              <a:tblGrid>
                <a:gridCol w="1646238"/>
                <a:gridCol w="1173162"/>
                <a:gridCol w="1803400"/>
                <a:gridCol w="1803400"/>
                <a:gridCol w="1803400"/>
              </a:tblGrid>
              <a:tr h="21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Awareness</a:t>
                      </a:r>
                      <a:endParaRPr kumimoji="0" lang="en-US"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Engagement</a:t>
                      </a: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Intention</a:t>
                      </a: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r>
              <a:tr h="2170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Prior infection (self or fam) </a:t>
                      </a: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Yes</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205 (48%)</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96 (23%)</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391 (59%)</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2170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No</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539 (37%)</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137 (9%)</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1143 (50%)</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65532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Prior infection more aware</a:t>
                      </a:r>
                      <a:r>
                        <a:rPr kumimoji="0" lang="en-US" sz="1800" u="none" strike="noStrike" cap="none" normalizeH="0" baseline="30000" dirty="0" smtClean="0">
                          <a:ln>
                            <a:noFill/>
                          </a:ln>
                          <a:effectLst/>
                        </a:rPr>
                        <a:t>1</a:t>
                      </a:r>
                      <a:r>
                        <a:rPr kumimoji="0" lang="en-US" sz="1800" u="none" strike="noStrike" cap="none" normalizeH="0" baseline="0" dirty="0" smtClean="0">
                          <a:ln>
                            <a:noFill/>
                          </a:ln>
                          <a:effectLst/>
                        </a:rPr>
                        <a:t> </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Prior infection more engaged</a:t>
                      </a:r>
                      <a:r>
                        <a:rPr kumimoji="0" lang="en-US" sz="1800" u="none" strike="noStrike" cap="none" normalizeH="0" baseline="30000" dirty="0" smtClean="0">
                          <a:ln>
                            <a:noFill/>
                          </a:ln>
                          <a:effectLst/>
                        </a:rPr>
                        <a:t>2</a:t>
                      </a:r>
                      <a:r>
                        <a:rPr kumimoji="0" lang="en-US" sz="1800" u="none" strike="noStrike" cap="none" normalizeH="0" baseline="0" dirty="0" smtClean="0">
                          <a:ln>
                            <a:noFill/>
                          </a:ln>
                          <a:effectLst/>
                        </a:rPr>
                        <a:t> </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Prior infection more intent</a:t>
                      </a:r>
                      <a:r>
                        <a:rPr kumimoji="0" lang="en-US" sz="1800" u="none" strike="noStrike" cap="none" normalizeH="0" baseline="30000" dirty="0" smtClean="0">
                          <a:ln>
                            <a:noFill/>
                          </a:ln>
                          <a:effectLst/>
                        </a:rPr>
                        <a:t>3</a:t>
                      </a:r>
                      <a:endParaRPr kumimoji="0" lang="en-US" sz="1800" b="0" i="0" u="none" strike="noStrike" cap="none" normalizeH="0" baseline="30000" dirty="0" smtClean="0">
                        <a:ln>
                          <a:noFill/>
                        </a:ln>
                        <a:solidFill>
                          <a:schemeClr val="tx1"/>
                        </a:solidFill>
                        <a:effectLst/>
                        <a:latin typeface="Arial" pitchFamily="34" charset="0"/>
                      </a:endParaRPr>
                    </a:p>
                  </a:txBody>
                  <a:tcPr horzOverflow="overflow">
                    <a:solidFill>
                      <a:schemeClr val="accent6">
                        <a:lumMod val="60000"/>
                        <a:lumOff val="40000"/>
                      </a:schemeClr>
                    </a:solidFill>
                  </a:tcPr>
                </a:tc>
              </a:tr>
            </a:tbl>
          </a:graphicData>
        </a:graphic>
      </p:graphicFrame>
      <p:sp>
        <p:nvSpPr>
          <p:cNvPr id="63494" name="TextBox 6"/>
          <p:cNvSpPr txBox="1">
            <a:spLocks noChangeArrowheads="1"/>
          </p:cNvSpPr>
          <p:nvPr/>
        </p:nvSpPr>
        <p:spPr bwMode="auto">
          <a:xfrm>
            <a:off x="381000" y="5638800"/>
            <a:ext cx="8229600" cy="369888"/>
          </a:xfrm>
          <a:prstGeom prst="rect">
            <a:avLst/>
          </a:prstGeom>
          <a:noFill/>
          <a:ln w="9525">
            <a:noFill/>
            <a:miter lim="800000"/>
            <a:headEnd/>
            <a:tailEnd/>
          </a:ln>
        </p:spPr>
        <p:txBody>
          <a:bodyPr>
            <a:spAutoFit/>
          </a:bodyPr>
          <a:lstStyle/>
          <a:p>
            <a:r>
              <a:rPr lang="en-US" sz="1800" baseline="30000"/>
              <a:t>1</a:t>
            </a:r>
            <a:r>
              <a:rPr lang="en-US" sz="1800"/>
              <a:t>P=0.0001</a:t>
            </a:r>
            <a:r>
              <a:rPr lang="en-US" sz="1800" baseline="30000"/>
              <a:t> 2</a:t>
            </a:r>
            <a:r>
              <a:rPr lang="en-US" sz="1800"/>
              <a:t>P &lt; 0.0001</a:t>
            </a:r>
            <a:r>
              <a:rPr lang="en-US" sz="1800" baseline="30000"/>
              <a:t> 3</a:t>
            </a:r>
            <a:r>
              <a:rPr lang="en-US" sz="1800"/>
              <a:t>P&lt;0.0001</a:t>
            </a:r>
            <a:endParaRPr lang="en-US" sz="1800" baseline="30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4515"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42957451-81CE-4B5C-8185-E93E812BC82A}" type="slidenum">
              <a:rPr lang="en-US"/>
              <a:pPr/>
              <a:t>38</a:t>
            </a:fld>
            <a:endParaRPr lang="en-US"/>
          </a:p>
        </p:txBody>
      </p:sp>
      <p:graphicFrame>
        <p:nvGraphicFramePr>
          <p:cNvPr id="6" name="Group 124"/>
          <p:cNvGraphicFramePr>
            <a:graphicFrameLocks/>
          </p:cNvGraphicFramePr>
          <p:nvPr/>
        </p:nvGraphicFramePr>
        <p:xfrm>
          <a:off x="457200" y="1371600"/>
          <a:ext cx="8229600" cy="4157346"/>
        </p:xfrm>
        <a:graphic>
          <a:graphicData uri="http://schemas.openxmlformats.org/drawingml/2006/table">
            <a:tbl>
              <a:tblPr>
                <a:tableStyleId>{35758FB7-9AC5-4552-8A53-C91805E547FA}</a:tableStyleId>
              </a:tblPr>
              <a:tblGrid>
                <a:gridCol w="2743200"/>
                <a:gridCol w="2743200"/>
                <a:gridCol w="2743200"/>
              </a:tblGrid>
              <a:tr h="982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Of all respondents that are aware of public reports (n=1895)</a:t>
                      </a:r>
                      <a:endParaRPr kumimoji="0" lang="en-US" sz="1800" b="1" i="0" u="none" strike="noStrike" cap="none" normalizeH="0" baseline="0" dirty="0" smtClean="0">
                        <a:ln>
                          <a:noFill/>
                        </a:ln>
                        <a:solidFill>
                          <a:schemeClr val="bg1"/>
                        </a:solidFill>
                        <a:effectLst/>
                        <a:latin typeface="Arial" pitchFamily="34" charset="0"/>
                      </a:endParaRPr>
                    </a:p>
                  </a:txBody>
                  <a:tcPr horzOverflow="overflow">
                    <a:solidFill>
                      <a:schemeClr val="accent5">
                        <a:lumMod val="75000"/>
                      </a:schemeClr>
                    </a:solidFill>
                  </a:tcPr>
                </a:tc>
              </a:tr>
              <a:tr h="982663">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Which two factors would you consider most important in choosing a hospital?</a:t>
                      </a:r>
                      <a:endParaRPr kumimoji="0" lang="en-US" sz="18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txBody>
                  <a:tcPr horzOverflow="overflow">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Recommendation from Physician, Nurse, other health professional </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46%</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3413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Reputation</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37%</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3413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Insurance coverage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34%</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25177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Location or convenience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31%</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49561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Recommendation from friends or family</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r>
              <a:tr h="3127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Hospital infection rate</a:t>
                      </a:r>
                      <a:endParaRPr kumimoji="0" lang="en-US" sz="1800" b="1" i="0" u="none" strike="noStrike" cap="none" normalizeH="0" baseline="0" dirty="0" smtClean="0">
                        <a:ln>
                          <a:noFill/>
                        </a:ln>
                        <a:solidFill>
                          <a:schemeClr val="tx1"/>
                        </a:solidFill>
                        <a:effectLst/>
                        <a:latin typeface="Arial" pitchFamily="34" charset="0"/>
                      </a:endParaRPr>
                    </a:p>
                  </a:txBody>
                  <a:tcPr horzOverflow="overflow">
                    <a:solidFill>
                      <a:schemeClr val="accent2">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14%</a:t>
                      </a:r>
                      <a:endParaRPr kumimoji="0" lang="en-US" sz="1800" b="1" i="0" u="none" strike="noStrike" cap="none" normalizeH="0" baseline="0" dirty="0" smtClean="0">
                        <a:ln>
                          <a:noFill/>
                        </a:ln>
                        <a:solidFill>
                          <a:schemeClr val="tx1"/>
                        </a:solidFill>
                        <a:effectLst/>
                        <a:latin typeface="Arial" pitchFamily="34" charset="0"/>
                      </a:endParaRPr>
                    </a:p>
                  </a:txBody>
                  <a:tcPr horzOverflow="overflow">
                    <a:solidFill>
                      <a:schemeClr val="accent2">
                        <a:lumMod val="60000"/>
                        <a:lumOff val="40000"/>
                      </a:schemeClr>
                    </a:solidFill>
                  </a:tcPr>
                </a:tc>
              </a:tr>
            </a:tbl>
          </a:graphicData>
        </a:graphic>
      </p:graphicFrame>
      <p:sp>
        <p:nvSpPr>
          <p:cNvPr id="64518" name="Rectangle 6"/>
          <p:cNvSpPr>
            <a:spLocks noChangeArrowheads="1"/>
          </p:cNvSpPr>
          <p:nvPr/>
        </p:nvSpPr>
        <p:spPr bwMode="auto">
          <a:xfrm>
            <a:off x="457200" y="5486400"/>
            <a:ext cx="8229600" cy="646113"/>
          </a:xfrm>
          <a:prstGeom prst="rect">
            <a:avLst/>
          </a:prstGeom>
          <a:noFill/>
          <a:ln w="9525">
            <a:noFill/>
            <a:miter lim="800000"/>
            <a:headEnd/>
            <a:tailEnd/>
          </a:ln>
        </p:spPr>
        <p:txBody>
          <a:bodyPr>
            <a:spAutoFit/>
          </a:bodyPr>
          <a:lstStyle/>
          <a:p>
            <a:r>
              <a:rPr lang="en-US" sz="1800" b="1"/>
              <a:t>In contrast, (2006) 85% of respondents said HAI rates were an important factor in choosing hospital.  Importance vs. Priority.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5539" name="Content Placeholder 1"/>
          <p:cNvSpPr>
            <a:spLocks noGrp="1"/>
          </p:cNvSpPr>
          <p:nvPr>
            <p:ph idx="1"/>
          </p:nvPr>
        </p:nvSpPr>
        <p:spPr>
          <a:xfrm>
            <a:off x="514350" y="1682750"/>
            <a:ext cx="8113713" cy="4635500"/>
          </a:xfrm>
        </p:spPr>
        <p:txBody>
          <a:bodyPr/>
          <a:lstStyle/>
          <a:p>
            <a:pPr eaLnBrk="1" hangingPunct="1">
              <a:spcAft>
                <a:spcPct val="0"/>
              </a:spcAft>
            </a:pPr>
            <a:r>
              <a:rPr lang="en-US" sz="2000" smtClean="0">
                <a:ea typeface="ＭＳ Ｐゴシック" pitchFamily="34" charset="-128"/>
              </a:rPr>
              <a:t>Where are they most likely to seek information on HAIS when choosing a hospital in the future?  </a:t>
            </a:r>
            <a:r>
              <a:rPr lang="en-US" sz="1800" smtClean="0">
                <a:ea typeface="ＭＳ Ｐゴシック" pitchFamily="34" charset="-128"/>
              </a:rPr>
              <a:t>red=most likely;  blue = least likely</a:t>
            </a:r>
          </a:p>
        </p:txBody>
      </p:sp>
      <p:pic>
        <p:nvPicPr>
          <p:cNvPr id="65540" name="Picture 37" descr="D:\consumer map intent red-blue.PNG"/>
          <p:cNvPicPr>
            <a:picLocks noChangeAspect="1" noChangeArrowheads="1"/>
          </p:cNvPicPr>
          <p:nvPr/>
        </p:nvPicPr>
        <p:blipFill>
          <a:blip r:embed="rId2" cstate="screen"/>
          <a:srcRect/>
          <a:stretch>
            <a:fillRect/>
          </a:stretch>
        </p:blipFill>
        <p:spPr bwMode="auto">
          <a:xfrm>
            <a:off x="1447800" y="2362200"/>
            <a:ext cx="6400800" cy="3743325"/>
          </a:xfrm>
          <a:prstGeom prst="rect">
            <a:avLst/>
          </a:prstGeom>
          <a:noFill/>
          <a:ln w="9525">
            <a:noFill/>
            <a:miter lim="800000"/>
            <a:headEnd/>
            <a:tailEnd/>
          </a:ln>
        </p:spPr>
      </p:pic>
      <p:sp>
        <p:nvSpPr>
          <p:cNvPr id="65541" name="TextBox 2"/>
          <p:cNvSpPr txBox="1">
            <a:spLocks noChangeArrowheads="1"/>
          </p:cNvSpPr>
          <p:nvPr/>
        </p:nvSpPr>
        <p:spPr bwMode="auto">
          <a:xfrm>
            <a:off x="514350" y="6027738"/>
            <a:ext cx="2209800" cy="368300"/>
          </a:xfrm>
          <a:prstGeom prst="rect">
            <a:avLst/>
          </a:prstGeom>
          <a:noFill/>
          <a:ln w="9525">
            <a:noFill/>
            <a:miter lim="800000"/>
            <a:headEnd/>
            <a:tailEnd/>
          </a:ln>
        </p:spPr>
        <p:txBody>
          <a:bodyPr>
            <a:spAutoFit/>
          </a:bodyPr>
          <a:lstStyle/>
          <a:p>
            <a:r>
              <a:rPr lang="en-US" sz="1800"/>
              <a:t>P=0.0009</a:t>
            </a:r>
          </a:p>
        </p:txBody>
      </p:sp>
      <p:sp>
        <p:nvSpPr>
          <p:cNvPr id="65542"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7DD75A76-A4DF-4657-BB46-EF2FDBE34DA9}"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STUDY COMPONENTS</a:t>
            </a:r>
          </a:p>
        </p:txBody>
      </p:sp>
      <p:sp>
        <p:nvSpPr>
          <p:cNvPr id="24579"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6D5F022E-1D0D-4ADA-83E1-D023BF530DEE}" type="slidenum">
              <a:rPr lang="en-US"/>
              <a:pPr/>
              <a:t>4</a:t>
            </a:fld>
            <a:endParaRPr lang="en-US"/>
          </a:p>
        </p:txBody>
      </p:sp>
      <p:graphicFrame>
        <p:nvGraphicFramePr>
          <p:cNvPr id="6" name="Content Placeholder 3"/>
          <p:cNvGraphicFramePr>
            <a:graphicFrameLocks/>
          </p:cNvGraphicFramePr>
          <p:nvPr/>
        </p:nvGraphicFramePr>
        <p:xfrm>
          <a:off x="404702" y="16819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CONSUMER RESULTS (CONT’D)</a:t>
            </a:r>
          </a:p>
        </p:txBody>
      </p:sp>
      <p:sp>
        <p:nvSpPr>
          <p:cNvPr id="66563" name="Content Placeholder 2"/>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What can hospitals do to help move states to have more intent?</a:t>
            </a:r>
          </a:p>
          <a:p>
            <a:pPr lvl="1" eaLnBrk="1" hangingPunct="1">
              <a:spcAft>
                <a:spcPct val="0"/>
              </a:spcAft>
            </a:pPr>
            <a:r>
              <a:rPr lang="en-US" smtClean="0">
                <a:ea typeface="ＭＳ Ｐゴシック" pitchFamily="34" charset="-128"/>
              </a:rPr>
              <a:t>Ownership</a:t>
            </a:r>
          </a:p>
          <a:p>
            <a:pPr lvl="1" eaLnBrk="1" hangingPunct="1">
              <a:spcAft>
                <a:spcPct val="0"/>
              </a:spcAft>
            </a:pPr>
            <a:r>
              <a:rPr lang="en-US" smtClean="0">
                <a:ea typeface="ＭＳ Ｐゴシック" pitchFamily="34" charset="-128"/>
              </a:rPr>
              <a:t>Consumer empowerment</a:t>
            </a:r>
          </a:p>
          <a:p>
            <a:pPr lvl="1" eaLnBrk="1" hangingPunct="1">
              <a:spcAft>
                <a:spcPct val="0"/>
              </a:spcAft>
            </a:pPr>
            <a:r>
              <a:rPr lang="en-US" smtClean="0">
                <a:ea typeface="ＭＳ Ｐゴシック" pitchFamily="34" charset="-128"/>
              </a:rPr>
              <a:t>Process</a:t>
            </a:r>
          </a:p>
          <a:p>
            <a:pPr lvl="1" eaLnBrk="1" hangingPunct="1">
              <a:spcAft>
                <a:spcPct val="0"/>
              </a:spcAft>
            </a:pPr>
            <a:r>
              <a:rPr lang="en-US" smtClean="0">
                <a:ea typeface="ＭＳ Ｐゴシック" pitchFamily="34" charset="-128"/>
              </a:rPr>
              <a:t>Opportunities for APIC chapters</a:t>
            </a:r>
          </a:p>
        </p:txBody>
      </p:sp>
      <p:sp>
        <p:nvSpPr>
          <p:cNvPr id="66564"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2F3A8EA6-988B-4EA4-8876-698AFED744C4}"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descr="Slide41.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1" descr="Slide42.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descr="Slide43.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ADDITIONAL INFORMATION</a:t>
            </a:r>
          </a:p>
        </p:txBody>
      </p:sp>
      <p:sp>
        <p:nvSpPr>
          <p:cNvPr id="71683" name="Content Placeholder 2"/>
          <p:cNvSpPr>
            <a:spLocks noGrp="1"/>
          </p:cNvSpPr>
          <p:nvPr>
            <p:ph idx="1"/>
          </p:nvPr>
        </p:nvSpPr>
        <p:spPr>
          <a:xfrm>
            <a:off x="514350" y="1682750"/>
            <a:ext cx="8113713" cy="4635500"/>
          </a:xfrm>
        </p:spPr>
        <p:txBody>
          <a:bodyPr/>
          <a:lstStyle/>
          <a:p>
            <a:pPr eaLnBrk="1" hangingPunct="1">
              <a:lnSpc>
                <a:spcPct val="80000"/>
              </a:lnSpc>
              <a:spcAft>
                <a:spcPct val="0"/>
              </a:spcAft>
            </a:pPr>
            <a:r>
              <a:rPr lang="en-US" sz="2200" smtClean="0">
                <a:ea typeface="ＭＳ Ｐゴシック" pitchFamily="34" charset="-128"/>
              </a:rPr>
              <a:t>McGuckin M, Govednik J, Hyman D and Black B. Public reporting of healthcare-associated infections: Epidemiologists perspectives. </a:t>
            </a:r>
            <a:r>
              <a:rPr lang="en-US" sz="2200" b="1" smtClean="0">
                <a:ea typeface="ＭＳ Ｐゴシック" pitchFamily="34" charset="-128"/>
              </a:rPr>
              <a:t>Infection Control and Hospital Epidemiology. </a:t>
            </a:r>
            <a:r>
              <a:rPr lang="en-US" sz="2200" smtClean="0">
                <a:ea typeface="ＭＳ Ｐゴシック" pitchFamily="34" charset="-128"/>
              </a:rPr>
              <a:t>November 2013. 1201-1203.</a:t>
            </a:r>
          </a:p>
          <a:p>
            <a:pPr eaLnBrk="1" hangingPunct="1">
              <a:lnSpc>
                <a:spcPct val="80000"/>
              </a:lnSpc>
              <a:spcAft>
                <a:spcPct val="0"/>
              </a:spcAft>
            </a:pPr>
            <a:endParaRPr lang="en-US" sz="2200" smtClean="0">
              <a:ea typeface="ＭＳ Ｐゴシック" pitchFamily="34" charset="-128"/>
            </a:endParaRPr>
          </a:p>
          <a:p>
            <a:pPr eaLnBrk="1" hangingPunct="1">
              <a:lnSpc>
                <a:spcPct val="80000"/>
              </a:lnSpc>
              <a:spcAft>
                <a:spcPct val="0"/>
              </a:spcAft>
            </a:pPr>
            <a:r>
              <a:rPr lang="en-US" sz="2200" smtClean="0">
                <a:ea typeface="ＭＳ Ｐゴシック" pitchFamily="34" charset="-128"/>
              </a:rPr>
              <a:t>McGuckin M, Govednik J, Hyman D and Black B. (2013b) Public reporting of healthcare-associated infection rates: Are consumers aware and engaged? </a:t>
            </a:r>
            <a:r>
              <a:rPr lang="en-US" sz="2200" b="1" smtClean="0">
                <a:ea typeface="ＭＳ Ｐゴシック" pitchFamily="34" charset="-128"/>
              </a:rPr>
              <a:t>American Journal of Medical Quality.</a:t>
            </a:r>
            <a:r>
              <a:rPr lang="en-US" sz="2200" smtClean="0">
                <a:ea typeface="ＭＳ Ｐゴシック" pitchFamily="34" charset="-128"/>
              </a:rPr>
              <a:t> January/February 2014. 83-5.</a:t>
            </a:r>
          </a:p>
          <a:p>
            <a:pPr eaLnBrk="1" hangingPunct="1">
              <a:lnSpc>
                <a:spcPct val="80000"/>
              </a:lnSpc>
              <a:spcAft>
                <a:spcPct val="0"/>
              </a:spcAft>
            </a:pPr>
            <a:endParaRPr lang="en-US" sz="2200" smtClean="0">
              <a:ea typeface="ＭＳ Ｐゴシック" pitchFamily="34" charset="-128"/>
            </a:endParaRPr>
          </a:p>
          <a:p>
            <a:pPr eaLnBrk="1" hangingPunct="1">
              <a:lnSpc>
                <a:spcPct val="80000"/>
              </a:lnSpc>
              <a:spcAft>
                <a:spcPct val="0"/>
              </a:spcAft>
            </a:pPr>
            <a:r>
              <a:rPr lang="en-US" sz="2200" smtClean="0">
                <a:ea typeface="ＭＳ Ｐゴシック" pitchFamily="34" charset="-128"/>
              </a:rPr>
              <a:t>Govednik J, McGuckin M, Bunson J, Hyman D and Black BS. Healthcare-Associated Infection Reports: How do states include and inform the public? Do people notice? </a:t>
            </a:r>
            <a:r>
              <a:rPr lang="en-US" sz="2200" b="1" smtClean="0">
                <a:ea typeface="ＭＳ Ｐゴシック" pitchFamily="34" charset="-128"/>
              </a:rPr>
              <a:t>Patient Safety and Quality Healthcare. </a:t>
            </a:r>
            <a:r>
              <a:rPr lang="en-US" sz="2200" smtClean="0">
                <a:ea typeface="ＭＳ Ｐゴシック" pitchFamily="34" charset="-128"/>
              </a:rPr>
              <a:t>November/December 2013. 24-31.</a:t>
            </a:r>
          </a:p>
        </p:txBody>
      </p:sp>
      <p:sp>
        <p:nvSpPr>
          <p:cNvPr id="71684"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19CF5C8F-2B47-4636-BA7A-7FA27EB55E6B}"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THANK YOU</a:t>
            </a:r>
          </a:p>
        </p:txBody>
      </p:sp>
      <p:sp>
        <p:nvSpPr>
          <p:cNvPr id="72707" name="Content Placeholder 2"/>
          <p:cNvSpPr>
            <a:spLocks noGrp="1"/>
          </p:cNvSpPr>
          <p:nvPr>
            <p:ph idx="1"/>
          </p:nvPr>
        </p:nvSpPr>
        <p:spPr>
          <a:xfrm>
            <a:off x="514350" y="1682750"/>
            <a:ext cx="8113713" cy="4635500"/>
          </a:xfrm>
        </p:spPr>
        <p:txBody>
          <a:bodyPr/>
          <a:lstStyle/>
          <a:p>
            <a:pPr eaLnBrk="1" hangingPunct="1">
              <a:spcAft>
                <a:spcPct val="0"/>
              </a:spcAft>
            </a:pPr>
            <a:r>
              <a:rPr lang="en-US" smtClean="0">
                <a:ea typeface="ＭＳ Ｐゴシック" pitchFamily="34" charset="-128"/>
              </a:rPr>
              <a:t>We thank the Robert Wood Johnson Foundation for their support</a:t>
            </a:r>
          </a:p>
          <a:p>
            <a:pPr eaLnBrk="1" hangingPunct="1">
              <a:spcAft>
                <a:spcPct val="0"/>
              </a:spcAft>
            </a:pPr>
            <a:r>
              <a:rPr lang="en-US" b="1" smtClean="0">
                <a:ea typeface="ＭＳ Ｐゴシック" pitchFamily="34" charset="-128"/>
              </a:rPr>
              <a:t>RWJF Grant Title:</a:t>
            </a:r>
            <a:r>
              <a:rPr lang="en-US" smtClean="0">
                <a:ea typeface="ＭＳ Ｐゴシック" pitchFamily="34" charset="-128"/>
              </a:rPr>
              <a:t>  Does Mandatory Public Reporting Affect Hospital Infection Rates? </a:t>
            </a:r>
          </a:p>
          <a:p>
            <a:pPr eaLnBrk="1" hangingPunct="1">
              <a:spcAft>
                <a:spcPct val="0"/>
              </a:spcAft>
            </a:pPr>
            <a:r>
              <a:rPr lang="en-US" b="1" smtClean="0">
                <a:ea typeface="ＭＳ Ｐゴシック" pitchFamily="34" charset="-128"/>
              </a:rPr>
              <a:t>Grant I.D.:</a:t>
            </a:r>
            <a:r>
              <a:rPr lang="en-US" smtClean="0">
                <a:ea typeface="ＭＳ Ｐゴシック" pitchFamily="34" charset="-128"/>
              </a:rPr>
              <a:t>  6375 </a:t>
            </a:r>
          </a:p>
          <a:p>
            <a:pPr eaLnBrk="1" hangingPunct="1">
              <a:spcAft>
                <a:spcPct val="0"/>
              </a:spcAft>
            </a:pPr>
            <a:r>
              <a:rPr lang="en-US" smtClean="0">
                <a:ea typeface="ＭＳ Ｐゴシック" pitchFamily="34" charset="-128"/>
                <a:hlinkClick r:id="rId2"/>
              </a:rPr>
              <a:t>Maryanne@mcguckinmethods.com</a:t>
            </a:r>
            <a:endParaRPr lang="en-US" smtClean="0">
              <a:ea typeface="ＭＳ Ｐゴシック" pitchFamily="34" charset="-128"/>
            </a:endParaRPr>
          </a:p>
          <a:p>
            <a:pPr eaLnBrk="1" hangingPunct="1">
              <a:spcAft>
                <a:spcPct val="0"/>
              </a:spcAft>
            </a:pPr>
            <a:r>
              <a:rPr lang="en-US" smtClean="0">
                <a:ea typeface="ＭＳ Ｐゴシック" pitchFamily="34" charset="-128"/>
                <a:hlinkClick r:id="rId3"/>
              </a:rPr>
              <a:t>Govednik@hhreports.com</a:t>
            </a:r>
            <a:r>
              <a:rPr lang="en-US" smtClean="0">
                <a:ea typeface="ＭＳ Ｐゴシック" pitchFamily="34" charset="-128"/>
              </a:rPr>
              <a:t> </a:t>
            </a:r>
          </a:p>
        </p:txBody>
      </p:sp>
      <p:sp>
        <p:nvSpPr>
          <p:cNvPr id="72708" name="Footer Placeholder 1"/>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3" name="Slide Number Placeholder 2"/>
          <p:cNvSpPr>
            <a:spLocks noGrp="1"/>
          </p:cNvSpPr>
          <p:nvPr>
            <p:ph type="sldNum" sz="quarter" idx="12"/>
          </p:nvPr>
        </p:nvSpPr>
        <p:spPr/>
        <p:txBody>
          <a:bodyPr/>
          <a:lstStyle/>
          <a:p>
            <a:fld id="{6F77B716-4927-4509-9FCA-8FB856730F8A}" type="slidenum">
              <a:rPr lang="en-US"/>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pPr eaLnBrk="1" hangingPunct="1"/>
            <a:r>
              <a:rPr lang="en-US" sz="1600" cap="none" smtClean="0">
                <a:ln>
                  <a:noFill/>
                </a:ln>
                <a:effectLst>
                  <a:outerShdw blurRad="38100" dist="38100" dir="2700000" algn="tl">
                    <a:srgbClr val="104C7E"/>
                  </a:outerShdw>
                </a:effectLst>
                <a:latin typeface="Calibri Light" charset="0"/>
                <a:ea typeface="ＭＳ Ｐゴシック" pitchFamily="34" charset="-128"/>
              </a:rPr>
              <a:t>APPENDIX: EPIDEMIOLOGIST SUGGESTIONS FOR IMPROVED CONSUMER AWARENESS, UNDERSTANDING</a:t>
            </a:r>
          </a:p>
        </p:txBody>
      </p:sp>
      <p:graphicFrame>
        <p:nvGraphicFramePr>
          <p:cNvPr id="4" name="Content Placeholder 3"/>
          <p:cNvGraphicFramePr>
            <a:graphicFrameLocks noGrp="1"/>
          </p:cNvGraphicFramePr>
          <p:nvPr>
            <p:ph idx="1"/>
          </p:nvPr>
        </p:nvGraphicFramePr>
        <p:xfrm>
          <a:off x="228600" y="685800"/>
          <a:ext cx="8763000" cy="6184900"/>
        </p:xfrm>
        <a:graphic>
          <a:graphicData uri="http://schemas.openxmlformats.org/drawingml/2006/table">
            <a:tbl>
              <a:tblPr/>
              <a:tblGrid>
                <a:gridCol w="8763000"/>
              </a:tblGrid>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ea typeface="ＭＳ Ｐゴシック" pitchFamily="34" charset="-128"/>
                        </a:rPr>
                        <a:t>What changes would you suggest to increase the public/consumer’s awareness, use, and understandability of your state’s HAI reports or website?</a:t>
                      </a:r>
                      <a:endParaRPr kumimoji="0" lang="en-US" sz="1200" b="1" i="0" u="none" strike="noStrike" cap="none" normalizeH="0" baseline="0" smtClean="0">
                        <a:ln>
                          <a:noFill/>
                        </a:ln>
                        <a:solidFill>
                          <a:schemeClr val="bg1"/>
                        </a:solidFill>
                        <a:effectLst/>
                        <a:latin typeface="Calibri"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E45C8A"/>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Clarity about rates for surveillance vs. actual events.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There needs to be active interaction between healthcare providers, epidemiologists and administrators of a healthcare facility and its patients to provide real Time and accurate information on patient safety (and not comparisons of "apples and oranges."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consumers need to understand how the hospitals are compared and by what metrics we use to calculate the SIR.</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Public information announcements , press releases directly to media from state.</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state report is only released on a year - to - year basis, so the data sometimes seems "old".   I understand the need for validation and standardization which takes time, but a more timely report would be nice too</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There has been very little publicity, so most people won't think to access it.  Additionally, many people have little choice about where they are hospitalized -- much more affected by insurance and ambulance traffic.</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My hospital receives patients from at least 3 states, so comparisons at the state level are not very useful. We do comparisons with similar-type hospitals and national level.</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Promoting the website</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Improve visibility and access on the state website.  Difficult to navigate to the page.</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site is limited and well focused.  There are almost no statistically relevant differences.  Good news = The public sees we are doing something.  Bad News = Almost no body cares and the few that do have no idea about it's relevance, accuracy and sensitivity.  The public thinks that it represents "accountability" but they have no idea or interest in understanding the complexity of the issues.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Give a better sense of what differences are real. People focus on the second decimal place, or on the number of stars, without getting a clear story over the course of years.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Education</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Role of risk stratification</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Eliminate their reporting and use single, nationwide reporting process (eg NHSN, CMS)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Many facilities in our state are small. Perhaps we should treat all critical access hospitals in an area as a group and work on them as a group to improve rates. 25% of all hospitals in the US are CAH.</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Need to   1) report HAI #s that matter (ie audits)  2) present them in an easy to understand format</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Adds on TV and radio</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Our state does not have such a site. If it did I hope there would be some means of data verification and risk stratification.</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National, standardized reports so every state doesn't reinvent the not-so-great wheel, so you can see reports by national, regional, state, city, hospital etc.</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bl>
          </a:graphicData>
        </a:graphic>
      </p:graphicFrame>
      <p:sp>
        <p:nvSpPr>
          <p:cNvPr id="73775"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57233EB1-E047-4444-9932-251D4796F4B9}"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nvGraphicFramePr>
        <p:xfrm>
          <a:off x="228600" y="600075"/>
          <a:ext cx="8763000" cy="5495925"/>
        </p:xfrm>
        <a:graphic>
          <a:graphicData uri="http://schemas.openxmlformats.org/drawingml/2006/table">
            <a:tbl>
              <a:tblPr/>
              <a:tblGrid>
                <a:gridCol w="8763000"/>
              </a:tblGrid>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ea typeface="ＭＳ Ｐゴシック" pitchFamily="34" charset="-128"/>
                        </a:rPr>
                        <a:t>What changes would you suggest to increase the public/consumer’s awareness, use, and understandability of your state’s HAI reports or website?</a:t>
                      </a:r>
                      <a:endParaRPr kumimoji="0" lang="en-US" sz="1200" b="1" i="0" u="none" strike="noStrike" cap="none" normalizeH="0" baseline="0" smtClean="0">
                        <a:ln>
                          <a:noFill/>
                        </a:ln>
                        <a:solidFill>
                          <a:schemeClr val="bg1"/>
                        </a:solidFill>
                        <a:effectLst/>
                        <a:latin typeface="Calibri"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E45C8A"/>
                    </a:solidFill>
                  </a:tcPr>
                </a:tc>
              </a:tr>
              <a:tr h="38576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Consumer education about basic statistics is crucial to understanding and comparing data other than a basic higher/lower or equal to other institution breakdown.</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52388">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state website was supposed to have a lot of education for the public and explanations about rates, and why they may not be comparable between hospitals, but they did not follow through with all of those initial requirements.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4286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Inform how the data are collected</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109538">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In general, such reports need to statistically valid - not the garbage that many of the publicly reported data are, e.g. HCHAPS. HAI reports usually are, but patients tend to focus on numbers and do not understand what statistically insignificant differences mean.</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Ours were recently revised, with our input, to have a "consumer-level" and "detail-level" reports.  The consumer level is pretty basic and color-coded to make it more easily understood, and I think is a step in the right direction.  The discussion of precision vs. statistical significance I think is still difficult for lay people to understand.</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First step is (funded) research to evaluate approaches to improve the accessibility and usefulness to consumers of this data.</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We provide a nice description of how the data are calculated with information about how to interpret the data.  I think our state spent a lot of time upfront (with various stakeholders) developing the website so it would be consumer friendly.  I think it would be a good model for other states.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47625">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Make them relevant to the consumer, ensure reliability of reporting by the hospitals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rates of HAI can be misleading and knowing the actual numbers, complexity/comorbidities/severity needs to be taken into account at the time of interpretation of the HAI reports.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5715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Explain the problem in simple real terms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90488">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The descriptions in the sample report are understandable only to persons with knowledge of SIR and other rates.  Not oriented toward first level consumers and patients.</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0">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I don't think such an increase is necessary, valid or of any value.</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71438">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More promotion and more user friendly.</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r h="619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Make public aware that there are major methodological problems with data that make it difficult to compare hospital data side by side.</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chemeClr val="tx1"/>
                    </a:solidFill>
                  </a:tcPr>
                </a:tc>
              </a:tr>
              <a:tr h="214313">
                <a:tc>
                  <a:txBody>
                    <a:bodyPr/>
                    <a:lstStyle/>
                    <a:p>
                      <a:pPr marL="0" marR="0" lvl="0" indent="0" algn="l" defTabSz="3429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Better explanations of the data - there's a bar graph "your hospital" vs. "other hospitals" where at first glance you look terrible but it turns out the confidence intervals overlap so there is statistically no difference in your rates - but the public doesn't get that.</a:t>
                      </a:r>
                      <a:endParaRPr kumimoji="0" lang="en-US" sz="1200" b="0" i="0" u="none" strike="noStrike" cap="none" normalizeH="0" baseline="0" smtClean="0">
                        <a:ln>
                          <a:noFill/>
                        </a:ln>
                        <a:solidFill>
                          <a:srgbClr val="000000"/>
                        </a:solidFill>
                        <a:effectLst/>
                        <a:latin typeface="Microsoft Sans Serif" pitchFamily="34" charset="0"/>
                        <a:ea typeface="ＭＳ Ｐゴシック" pitchFamily="34" charset="-128"/>
                      </a:endParaRPr>
                    </a:p>
                  </a:txBody>
                  <a:tcPr marL="9525" marR="9525" marT="9525" marB="0" anchor="b" horzOverflow="overflow">
                    <a:lnL w="12700" cap="flat" cmpd="sng" algn="ctr">
                      <a:solidFill>
                        <a:srgbClr val="E45C8A"/>
                      </a:solidFill>
                      <a:prstDash val="solid"/>
                      <a:round/>
                      <a:headEnd type="none" w="med" len="med"/>
                      <a:tailEnd type="none" w="med" len="med"/>
                    </a:lnL>
                    <a:lnR w="12700" cap="flat" cmpd="sng" algn="ctr">
                      <a:solidFill>
                        <a:srgbClr val="E45C8A"/>
                      </a:solidFill>
                      <a:prstDash val="solid"/>
                      <a:round/>
                      <a:headEnd type="none" w="med" len="med"/>
                      <a:tailEnd type="none" w="med" len="med"/>
                    </a:lnR>
                    <a:lnT w="12700" cap="flat" cmpd="sng" algn="ctr">
                      <a:solidFill>
                        <a:srgbClr val="E45C8A"/>
                      </a:solidFill>
                      <a:prstDash val="solid"/>
                      <a:round/>
                      <a:headEnd type="none" w="med" len="med"/>
                      <a:tailEnd type="none" w="med" len="med"/>
                    </a:lnT>
                    <a:lnB w="12700" cap="flat" cmpd="sng" algn="ctr">
                      <a:solidFill>
                        <a:srgbClr val="E45C8A"/>
                      </a:solidFill>
                      <a:prstDash val="solid"/>
                      <a:round/>
                      <a:headEnd type="none" w="med" len="med"/>
                      <a:tailEnd type="none" w="med" len="med"/>
                    </a:lnB>
                    <a:lnTlToBr>
                      <a:noFill/>
                    </a:lnTlToBr>
                    <a:lnBlToTr>
                      <a:noFill/>
                    </a:lnBlToTr>
                    <a:solidFill>
                      <a:srgbClr val="FAEAED"/>
                    </a:solidFill>
                  </a:tcPr>
                </a:tc>
              </a:tr>
            </a:tbl>
          </a:graphicData>
        </a:graphic>
      </p:graphicFrame>
      <p:sp>
        <p:nvSpPr>
          <p:cNvPr id="74790" name="Footer Placeholder 4"/>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6" name="Slide Number Placeholder 5"/>
          <p:cNvSpPr>
            <a:spLocks noGrp="1"/>
          </p:cNvSpPr>
          <p:nvPr>
            <p:ph type="sldNum" sz="quarter" idx="12"/>
          </p:nvPr>
        </p:nvSpPr>
        <p:spPr/>
        <p:txBody>
          <a:bodyPr/>
          <a:lstStyle/>
          <a:p>
            <a:fld id="{2E619208-F3D7-494A-84F3-3E206C65FCB5}"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659D7CB8-1A14-4FF4-8366-B65B385FFC14}" type="slidenum">
              <a:rPr lang="en-US"/>
              <a:pPr/>
              <a:t>48</a:t>
            </a:fld>
            <a:endParaRPr lang="en-US"/>
          </a:p>
        </p:txBody>
      </p:sp>
      <p:pic>
        <p:nvPicPr>
          <p:cNvPr id="75780" name="Picture 5" descr="WHO 2014 Teleclass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F31BDBF8-CA19-47EE-B458-E46573EC7053}" type="slidenum">
              <a:rPr lang="en-US"/>
              <a:pPr/>
              <a:t>49</a:t>
            </a:fld>
            <a:endParaRPr lang="en-US"/>
          </a:p>
        </p:txBody>
      </p:sp>
      <p:pic>
        <p:nvPicPr>
          <p:cNvPr id="76804" name="Picture 5" descr="Patron Sponsor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STUDY COMPONENTS</a:t>
            </a:r>
          </a:p>
        </p:txBody>
      </p:sp>
      <p:sp>
        <p:nvSpPr>
          <p:cNvPr id="25603"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8E74EC23-DA71-4925-AE0E-8DBC49610730}" type="slidenum">
              <a:rPr lang="en-US"/>
              <a:pPr/>
              <a:t>5</a:t>
            </a:fld>
            <a:endParaRPr lang="en-US"/>
          </a:p>
        </p:txBody>
      </p:sp>
      <p:graphicFrame>
        <p:nvGraphicFramePr>
          <p:cNvPr id="6" name="Content Placeholder 3"/>
          <p:cNvGraphicFramePr>
            <a:graphicFrameLocks/>
          </p:cNvGraphicFramePr>
          <p:nvPr/>
        </p:nvGraphicFramePr>
        <p:xfrm>
          <a:off x="404702" y="16819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INFECTION PREVENTIONIST INTERVIEWS</a:t>
            </a:r>
          </a:p>
        </p:txBody>
      </p:sp>
      <p:sp>
        <p:nvSpPr>
          <p:cNvPr id="26627" name="Content Placeholder 2"/>
          <p:cNvSpPr>
            <a:spLocks noGrp="1"/>
          </p:cNvSpPr>
          <p:nvPr>
            <p:ph idx="1"/>
          </p:nvPr>
        </p:nvSpPr>
        <p:spPr>
          <a:xfrm>
            <a:off x="3200400" y="1600200"/>
            <a:ext cx="5486400" cy="4525963"/>
          </a:xfrm>
        </p:spPr>
        <p:txBody>
          <a:bodyPr/>
          <a:lstStyle/>
          <a:p>
            <a:pPr marL="0" indent="0" eaLnBrk="1" hangingPunct="1">
              <a:spcAft>
                <a:spcPct val="0"/>
              </a:spcAft>
              <a:buFont typeface="Arial" pitchFamily="34" charset="0"/>
              <a:buNone/>
              <a:tabLst>
                <a:tab pos="855663" algn="l"/>
                <a:tab pos="1089025" algn="l"/>
              </a:tabLst>
            </a:pPr>
            <a:r>
              <a:rPr lang="en-US" sz="2600" b="1" smtClean="0">
                <a:ea typeface="ＭＳ Ｐゴシック" pitchFamily="34" charset="-128"/>
              </a:rPr>
              <a:t>WHY: </a:t>
            </a:r>
            <a:r>
              <a:rPr lang="en-US" sz="2600" smtClean="0">
                <a:ea typeface="ＭＳ Ｐゴシック" pitchFamily="34" charset="-128"/>
              </a:rPr>
              <a:t>	  	- Key process stakeholders</a:t>
            </a:r>
          </a:p>
          <a:p>
            <a:pPr marL="0" lvl="1" indent="0" eaLnBrk="1" hangingPunct="1">
              <a:spcAft>
                <a:spcPct val="0"/>
              </a:spcAft>
              <a:buFont typeface="Arial" pitchFamily="34" charset="0"/>
              <a:buNone/>
              <a:tabLst>
                <a:tab pos="855663" algn="l"/>
                <a:tab pos="1089025" algn="l"/>
              </a:tabLst>
            </a:pPr>
            <a:r>
              <a:rPr lang="en-US" sz="2600" smtClean="0">
                <a:ea typeface="ＭＳ Ｐゴシック" pitchFamily="34" charset="-128"/>
              </a:rPr>
              <a:t>           	  	- State comparisons</a:t>
            </a:r>
          </a:p>
          <a:p>
            <a:pPr marL="0" indent="0" eaLnBrk="1" hangingPunct="1">
              <a:spcAft>
                <a:spcPct val="0"/>
              </a:spcAft>
              <a:buFont typeface="Arial" pitchFamily="34" charset="0"/>
              <a:buNone/>
              <a:tabLst>
                <a:tab pos="855663" algn="l"/>
                <a:tab pos="1089025" algn="l"/>
              </a:tabLst>
            </a:pPr>
            <a:endParaRPr lang="en-US" sz="2600" smtClean="0">
              <a:ea typeface="ＭＳ Ｐゴシック" pitchFamily="34" charset="-128"/>
            </a:endParaRPr>
          </a:p>
          <a:p>
            <a:pPr marL="0" indent="0" eaLnBrk="1" hangingPunct="1">
              <a:spcAft>
                <a:spcPct val="0"/>
              </a:spcAft>
              <a:buFont typeface="Arial" pitchFamily="34" charset="0"/>
              <a:buNone/>
              <a:tabLst>
                <a:tab pos="855663" algn="l"/>
                <a:tab pos="1089025" algn="l"/>
              </a:tabLst>
            </a:pPr>
            <a:r>
              <a:rPr lang="en-US" sz="2600" b="1" smtClean="0">
                <a:ea typeface="ＭＳ Ｐゴシック" pitchFamily="34" charset="-128"/>
              </a:rPr>
              <a:t>HOW:   </a:t>
            </a:r>
            <a:r>
              <a:rPr lang="en-US" sz="2600" b="1" smtClean="0">
                <a:solidFill>
                  <a:srgbClr val="F98C61"/>
                </a:solidFill>
                <a:ea typeface="ＭＳ Ｐゴシック" pitchFamily="34" charset="-128"/>
              </a:rPr>
              <a:t>	</a:t>
            </a:r>
            <a:r>
              <a:rPr lang="en-US" sz="2600" smtClean="0">
                <a:ea typeface="ＭＳ Ｐゴシック" pitchFamily="34" charset="-128"/>
              </a:rPr>
              <a:t>- Phone interviews</a:t>
            </a:r>
          </a:p>
          <a:p>
            <a:pPr marL="0" indent="0" eaLnBrk="1" hangingPunct="1">
              <a:spcAft>
                <a:spcPct val="0"/>
              </a:spcAft>
              <a:buFont typeface="Arial" pitchFamily="34" charset="0"/>
              <a:buNone/>
              <a:tabLst>
                <a:tab pos="855663" algn="l"/>
                <a:tab pos="1089025" algn="l"/>
              </a:tabLst>
            </a:pPr>
            <a:endParaRPr lang="en-US" sz="2600" smtClean="0">
              <a:ea typeface="ＭＳ Ｐゴシック" pitchFamily="34" charset="-128"/>
            </a:endParaRPr>
          </a:p>
          <a:p>
            <a:pPr marL="0" indent="0" eaLnBrk="1" hangingPunct="1">
              <a:spcAft>
                <a:spcPct val="0"/>
              </a:spcAft>
              <a:buFont typeface="Arial" pitchFamily="34" charset="0"/>
              <a:buNone/>
              <a:tabLst>
                <a:tab pos="855663" algn="l"/>
                <a:tab pos="1089025" algn="l"/>
              </a:tabLst>
            </a:pPr>
            <a:r>
              <a:rPr lang="en-US" sz="2600" b="1" smtClean="0">
                <a:ea typeface="ＭＳ Ｐゴシック" pitchFamily="34" charset="-128"/>
              </a:rPr>
              <a:t>WHO: </a:t>
            </a:r>
            <a:r>
              <a:rPr lang="en-US" sz="2600" smtClean="0">
                <a:ea typeface="ＭＳ Ｐゴシック" pitchFamily="34" charset="-128"/>
              </a:rPr>
              <a:t>	- By Ms. Bunson, IP, CIC</a:t>
            </a:r>
          </a:p>
          <a:p>
            <a:pPr marL="0" lvl="1" indent="0" eaLnBrk="1" hangingPunct="1">
              <a:spcAft>
                <a:spcPct val="0"/>
              </a:spcAft>
              <a:buFont typeface="Arial" pitchFamily="34" charset="0"/>
              <a:buNone/>
              <a:tabLst>
                <a:tab pos="855663" algn="l"/>
                <a:tab pos="1089025" algn="l"/>
              </a:tabLst>
            </a:pPr>
            <a:r>
              <a:rPr lang="en-US" sz="2600" smtClean="0">
                <a:ea typeface="ＭＳ Ｐゴシック" pitchFamily="34" charset="-128"/>
              </a:rPr>
              <a:t>       	- APIC Chapter Presidents</a:t>
            </a:r>
          </a:p>
          <a:p>
            <a:pPr marL="0" lvl="1" indent="0" eaLnBrk="1" hangingPunct="1">
              <a:spcAft>
                <a:spcPct val="0"/>
              </a:spcAft>
              <a:buFont typeface="Arial" pitchFamily="34" charset="0"/>
              <a:buNone/>
              <a:tabLst>
                <a:tab pos="855663" algn="l"/>
                <a:tab pos="1089025" algn="l"/>
              </a:tabLst>
            </a:pPr>
            <a:r>
              <a:rPr lang="en-US" sz="2600" smtClean="0">
                <a:ea typeface="ＭＳ Ｐゴシック" pitchFamily="34" charset="-128"/>
              </a:rPr>
              <a:t>		- MMI’s IP Consortium</a:t>
            </a:r>
          </a:p>
        </p:txBody>
      </p:sp>
      <p:sp>
        <p:nvSpPr>
          <p:cNvPr id="26628" name="Rectangle 2"/>
          <p:cNvSpPr>
            <a:spLocks noChangeArrowheads="1"/>
          </p:cNvSpPr>
          <p:nvPr/>
        </p:nvSpPr>
        <p:spPr bwMode="auto">
          <a:xfrm>
            <a:off x="3016250" y="3244850"/>
            <a:ext cx="184150" cy="368300"/>
          </a:xfrm>
          <a:prstGeom prst="rect">
            <a:avLst/>
          </a:prstGeom>
          <a:noFill/>
          <a:ln w="9525">
            <a:noFill/>
            <a:miter lim="800000"/>
            <a:headEnd/>
            <a:tailEnd/>
          </a:ln>
        </p:spPr>
        <p:txBody>
          <a:bodyPr wrap="none">
            <a:spAutoFit/>
          </a:bodyPr>
          <a:lstStyle/>
          <a:p>
            <a:endParaRPr lang="en-US" sz="1800"/>
          </a:p>
        </p:txBody>
      </p:sp>
      <p:pic>
        <p:nvPicPr>
          <p:cNvPr id="52226" name="Picture 2" descr="D:\ARCHIVES\Multimedia and communications archives\Images\INZONES PHOTOS\eg36.jpg"/>
          <p:cNvPicPr>
            <a:picLocks noChangeAspect="1" noChangeArrowheads="1"/>
          </p:cNvPicPr>
          <p:nvPr/>
        </p:nvPicPr>
        <p:blipFill>
          <a:blip r:embed="rId3" cstate="screen">
            <a:extLst>
              <a:ext uri="{BEBA8EAE-BF5A-486C-A8C5-ECC9F3942E4B}"/>
              <a:ext uri="{28A0092B-C50C-407E-A947-70E740481C1C}"/>
            </a:extLst>
          </a:blip>
          <a:srcRect/>
          <a:stretch>
            <a:fillRect/>
          </a:stretch>
        </p:blipFill>
        <p:spPr bwMode="auto">
          <a:xfrm>
            <a:off x="457201" y="1663561"/>
            <a:ext cx="2648158" cy="35308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6630" name="Footer Placeholder 3"/>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5" name="Slide Number Placeholder 4"/>
          <p:cNvSpPr>
            <a:spLocks noGrp="1"/>
          </p:cNvSpPr>
          <p:nvPr>
            <p:ph type="sldNum" sz="quarter" idx="12"/>
          </p:nvPr>
        </p:nvSpPr>
        <p:spPr/>
        <p:txBody>
          <a:bodyPr/>
          <a:lstStyle/>
          <a:p>
            <a:fld id="{662BE363-048F-47B2-832E-9A13045FE6AD}"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IP RESULTS</a:t>
            </a:r>
          </a:p>
        </p:txBody>
      </p:sp>
      <p:graphicFrame>
        <p:nvGraphicFramePr>
          <p:cNvPr id="28674" name="Content Placeholder 3"/>
          <p:cNvGraphicFramePr>
            <a:graphicFrameLocks noGrp="1"/>
          </p:cNvGraphicFramePr>
          <p:nvPr>
            <p:ph idx="1"/>
          </p:nvPr>
        </p:nvGraphicFramePr>
        <p:xfrm>
          <a:off x="396875" y="2438400"/>
          <a:ext cx="8229600" cy="4000500"/>
        </p:xfrm>
        <a:graphic>
          <a:graphicData uri="http://schemas.openxmlformats.org/presentationml/2006/ole">
            <p:oleObj spid="_x0000_s28674" r:id="rId3" imgW="8228920" imgH="3998645" progId="Excel.Sheet.8">
              <p:embed/>
            </p:oleObj>
          </a:graphicData>
        </a:graphic>
      </p:graphicFrame>
      <p:sp>
        <p:nvSpPr>
          <p:cNvPr id="28676" name="TextBox 4"/>
          <p:cNvSpPr txBox="1">
            <a:spLocks noChangeArrowheads="1"/>
          </p:cNvSpPr>
          <p:nvPr/>
        </p:nvSpPr>
        <p:spPr bwMode="auto">
          <a:xfrm>
            <a:off x="514350" y="1641475"/>
            <a:ext cx="8112125" cy="831850"/>
          </a:xfrm>
          <a:prstGeom prst="rect">
            <a:avLst/>
          </a:prstGeom>
          <a:noFill/>
          <a:ln w="9525">
            <a:noFill/>
            <a:miter lim="800000"/>
            <a:headEnd/>
            <a:tailEnd/>
          </a:ln>
        </p:spPr>
        <p:txBody>
          <a:bodyPr>
            <a:spAutoFit/>
          </a:bodyPr>
          <a:lstStyle/>
          <a:p>
            <a:r>
              <a:rPr lang="en-US"/>
              <a:t>What is one word to describe how </a:t>
            </a:r>
            <a:r>
              <a:rPr lang="en-US" b="1"/>
              <a:t>your fellow IPs </a:t>
            </a:r>
            <a:r>
              <a:rPr lang="en-US"/>
              <a:t>in your state regard public reporting to consumers?</a:t>
            </a:r>
          </a:p>
        </p:txBody>
      </p:sp>
      <p:sp>
        <p:nvSpPr>
          <p:cNvPr id="28677" name="TextBox 5"/>
          <p:cNvSpPr txBox="1">
            <a:spLocks noChangeArrowheads="1"/>
          </p:cNvSpPr>
          <p:nvPr/>
        </p:nvSpPr>
        <p:spPr bwMode="auto">
          <a:xfrm>
            <a:off x="6635750" y="2935288"/>
            <a:ext cx="1982788" cy="1938337"/>
          </a:xfrm>
          <a:prstGeom prst="rect">
            <a:avLst/>
          </a:prstGeom>
          <a:noFill/>
          <a:ln w="9525">
            <a:noFill/>
            <a:miter lim="800000"/>
            <a:headEnd/>
            <a:tailEnd/>
          </a:ln>
        </p:spPr>
        <p:txBody>
          <a:bodyPr>
            <a:spAutoFit/>
          </a:bodyPr>
          <a:lstStyle/>
          <a:p>
            <a:pPr marL="231775" indent="-231775">
              <a:lnSpc>
                <a:spcPct val="150000"/>
              </a:lnSpc>
              <a:buFont typeface="Arial" pitchFamily="34" charset="0"/>
              <a:buChar char="•"/>
            </a:pPr>
            <a:r>
              <a:rPr lang="en-US" sz="2000"/>
              <a:t>Good idea</a:t>
            </a:r>
          </a:p>
          <a:p>
            <a:pPr marL="231775" indent="-231775">
              <a:lnSpc>
                <a:spcPct val="150000"/>
              </a:lnSpc>
              <a:buFont typeface="Arial" pitchFamily="34" charset="0"/>
              <a:buChar char="•"/>
            </a:pPr>
            <a:r>
              <a:rPr lang="en-US" sz="2000"/>
              <a:t>Transparency</a:t>
            </a:r>
          </a:p>
          <a:p>
            <a:pPr marL="231775" indent="-231775">
              <a:lnSpc>
                <a:spcPct val="150000"/>
              </a:lnSpc>
              <a:buFont typeface="Arial" pitchFamily="34" charset="0"/>
              <a:buChar char="•"/>
            </a:pPr>
            <a:r>
              <a:rPr lang="en-US" sz="2000"/>
              <a:t>Quality-Improvement</a:t>
            </a:r>
          </a:p>
        </p:txBody>
      </p:sp>
      <p:sp>
        <p:nvSpPr>
          <p:cNvPr id="28678" name="TextBox 6"/>
          <p:cNvSpPr txBox="1">
            <a:spLocks noChangeArrowheads="1"/>
          </p:cNvSpPr>
          <p:nvPr/>
        </p:nvSpPr>
        <p:spPr bwMode="auto">
          <a:xfrm>
            <a:off x="512763" y="2935288"/>
            <a:ext cx="2085975" cy="1938337"/>
          </a:xfrm>
          <a:prstGeom prst="rect">
            <a:avLst/>
          </a:prstGeom>
          <a:noFill/>
          <a:ln w="9525">
            <a:noFill/>
            <a:miter lim="800000"/>
            <a:headEnd/>
            <a:tailEnd/>
          </a:ln>
        </p:spPr>
        <p:txBody>
          <a:bodyPr>
            <a:spAutoFit/>
          </a:bodyPr>
          <a:lstStyle/>
          <a:p>
            <a:pPr marL="231775" indent="-231775">
              <a:lnSpc>
                <a:spcPct val="150000"/>
              </a:lnSpc>
              <a:buFont typeface="Arial" pitchFamily="34" charset="0"/>
              <a:buChar char="•"/>
            </a:pPr>
            <a:r>
              <a:rPr lang="en-US" sz="2000"/>
              <a:t>Cumbersome</a:t>
            </a:r>
          </a:p>
          <a:p>
            <a:pPr marL="231775" indent="-231775">
              <a:lnSpc>
                <a:spcPct val="150000"/>
              </a:lnSpc>
              <a:buFont typeface="Arial" pitchFamily="34" charset="0"/>
              <a:buChar char="•"/>
            </a:pPr>
            <a:r>
              <a:rPr lang="en-US" sz="2000"/>
              <a:t>Misunderstood</a:t>
            </a:r>
          </a:p>
          <a:p>
            <a:pPr marL="231775" indent="-231775">
              <a:lnSpc>
                <a:spcPct val="150000"/>
              </a:lnSpc>
              <a:buFont typeface="Arial" pitchFamily="34" charset="0"/>
              <a:buChar char="•"/>
            </a:pPr>
            <a:r>
              <a:rPr lang="en-US" sz="2000"/>
              <a:t>Frustrating</a:t>
            </a:r>
          </a:p>
          <a:p>
            <a:pPr marL="231775" indent="-231775">
              <a:lnSpc>
                <a:spcPct val="150000"/>
              </a:lnSpc>
              <a:buFont typeface="Arial" pitchFamily="34" charset="0"/>
              <a:buChar char="•"/>
            </a:pPr>
            <a:r>
              <a:rPr lang="en-US" sz="2000"/>
              <a:t>“Unvalidated”</a:t>
            </a:r>
          </a:p>
        </p:txBody>
      </p:sp>
      <p:sp>
        <p:nvSpPr>
          <p:cNvPr id="28679"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8" name="Slide Number Placeholder 7"/>
          <p:cNvSpPr>
            <a:spLocks noGrp="1"/>
          </p:cNvSpPr>
          <p:nvPr>
            <p:ph type="sldNum" sz="quarter" idx="12"/>
          </p:nvPr>
        </p:nvSpPr>
        <p:spPr/>
        <p:txBody>
          <a:bodyPr/>
          <a:lstStyle/>
          <a:p>
            <a:fld id="{DB34C309-8DAF-4919-A555-74AF473BB3E4}"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IP RESULTS (CONT’D)</a:t>
            </a:r>
          </a:p>
        </p:txBody>
      </p:sp>
      <p:graphicFrame>
        <p:nvGraphicFramePr>
          <p:cNvPr id="29698" name="Content Placeholder 3"/>
          <p:cNvGraphicFramePr>
            <a:graphicFrameLocks noGrp="1"/>
          </p:cNvGraphicFramePr>
          <p:nvPr>
            <p:ph idx="1"/>
          </p:nvPr>
        </p:nvGraphicFramePr>
        <p:xfrm>
          <a:off x="477838" y="2417763"/>
          <a:ext cx="8229600" cy="4000500"/>
        </p:xfrm>
        <a:graphic>
          <a:graphicData uri="http://schemas.openxmlformats.org/presentationml/2006/ole">
            <p:oleObj spid="_x0000_s29698" r:id="rId3" imgW="8228920" imgH="3998645" progId="Excel.Sheet.8">
              <p:embed/>
            </p:oleObj>
          </a:graphicData>
        </a:graphic>
      </p:graphicFrame>
      <p:sp>
        <p:nvSpPr>
          <p:cNvPr id="29700" name="TextBox 4"/>
          <p:cNvSpPr txBox="1">
            <a:spLocks noChangeArrowheads="1"/>
          </p:cNvSpPr>
          <p:nvPr/>
        </p:nvSpPr>
        <p:spPr bwMode="auto">
          <a:xfrm>
            <a:off x="514350" y="1641475"/>
            <a:ext cx="8112125" cy="831850"/>
          </a:xfrm>
          <a:prstGeom prst="rect">
            <a:avLst/>
          </a:prstGeom>
          <a:noFill/>
          <a:ln w="9525">
            <a:noFill/>
            <a:miter lim="800000"/>
            <a:headEnd/>
            <a:tailEnd/>
          </a:ln>
        </p:spPr>
        <p:txBody>
          <a:bodyPr>
            <a:spAutoFit/>
          </a:bodyPr>
          <a:lstStyle/>
          <a:p>
            <a:r>
              <a:rPr lang="en-US"/>
              <a:t>What is one word to describe how </a:t>
            </a:r>
            <a:r>
              <a:rPr lang="en-US" b="1"/>
              <a:t>consumers</a:t>
            </a:r>
            <a:r>
              <a:rPr lang="en-US"/>
              <a:t> in your state regard public reporting?</a:t>
            </a:r>
          </a:p>
        </p:txBody>
      </p:sp>
      <p:sp>
        <p:nvSpPr>
          <p:cNvPr id="29701" name="TextBox 5"/>
          <p:cNvSpPr txBox="1">
            <a:spLocks noChangeArrowheads="1"/>
          </p:cNvSpPr>
          <p:nvPr/>
        </p:nvSpPr>
        <p:spPr bwMode="auto">
          <a:xfrm>
            <a:off x="6719888" y="3009900"/>
            <a:ext cx="1828800" cy="1016000"/>
          </a:xfrm>
          <a:prstGeom prst="rect">
            <a:avLst/>
          </a:prstGeom>
          <a:noFill/>
          <a:ln w="9525">
            <a:noFill/>
            <a:miter lim="800000"/>
            <a:headEnd/>
            <a:tailEnd/>
          </a:ln>
        </p:spPr>
        <p:txBody>
          <a:bodyPr>
            <a:spAutoFit/>
          </a:bodyPr>
          <a:lstStyle/>
          <a:p>
            <a:pPr marL="231775" indent="-231775">
              <a:lnSpc>
                <a:spcPct val="150000"/>
              </a:lnSpc>
              <a:buFont typeface="Arial" pitchFamily="34" charset="0"/>
              <a:buChar char="•"/>
            </a:pPr>
            <a:r>
              <a:rPr lang="en-US" sz="2000"/>
              <a:t>Usable</a:t>
            </a:r>
          </a:p>
          <a:p>
            <a:pPr marL="231775" indent="-231775">
              <a:lnSpc>
                <a:spcPct val="150000"/>
              </a:lnSpc>
              <a:buFont typeface="Arial" pitchFamily="34" charset="0"/>
              <a:buChar char="•"/>
            </a:pPr>
            <a:r>
              <a:rPr lang="en-US" sz="2000"/>
              <a:t>Trustworthy</a:t>
            </a:r>
          </a:p>
        </p:txBody>
      </p:sp>
      <p:sp>
        <p:nvSpPr>
          <p:cNvPr id="29702" name="TextBox 6"/>
          <p:cNvSpPr txBox="1">
            <a:spLocks noChangeArrowheads="1"/>
          </p:cNvSpPr>
          <p:nvPr/>
        </p:nvSpPr>
        <p:spPr bwMode="auto">
          <a:xfrm>
            <a:off x="477838" y="3009900"/>
            <a:ext cx="2085975" cy="1939925"/>
          </a:xfrm>
          <a:prstGeom prst="rect">
            <a:avLst/>
          </a:prstGeom>
          <a:noFill/>
          <a:ln w="9525">
            <a:noFill/>
            <a:miter lim="800000"/>
            <a:headEnd/>
            <a:tailEnd/>
          </a:ln>
        </p:spPr>
        <p:txBody>
          <a:bodyPr>
            <a:spAutoFit/>
          </a:bodyPr>
          <a:lstStyle/>
          <a:p>
            <a:pPr marL="231775" indent="-231775">
              <a:lnSpc>
                <a:spcPct val="150000"/>
              </a:lnSpc>
              <a:buFont typeface="Arial" pitchFamily="34" charset="0"/>
              <a:buChar char="•"/>
            </a:pPr>
            <a:r>
              <a:rPr lang="en-US" sz="2000"/>
              <a:t>Unused</a:t>
            </a:r>
          </a:p>
          <a:p>
            <a:pPr marL="231775" indent="-231775">
              <a:lnSpc>
                <a:spcPct val="150000"/>
              </a:lnSpc>
              <a:buFont typeface="Arial" pitchFamily="34" charset="0"/>
              <a:buChar char="•"/>
            </a:pPr>
            <a:r>
              <a:rPr lang="en-US" sz="2000"/>
              <a:t>Misunderstood</a:t>
            </a:r>
          </a:p>
          <a:p>
            <a:pPr marL="231775" indent="-231775">
              <a:lnSpc>
                <a:spcPct val="150000"/>
              </a:lnSpc>
              <a:buFont typeface="Arial" pitchFamily="34" charset="0"/>
              <a:buChar char="•"/>
            </a:pPr>
            <a:r>
              <a:rPr lang="en-US" sz="2000"/>
              <a:t>Oblivious</a:t>
            </a:r>
          </a:p>
          <a:p>
            <a:pPr marL="231775" indent="-231775">
              <a:lnSpc>
                <a:spcPct val="150000"/>
              </a:lnSpc>
              <a:buFont typeface="Arial" pitchFamily="34" charset="0"/>
              <a:buChar char="•"/>
            </a:pPr>
            <a:r>
              <a:rPr lang="en-US" sz="2000"/>
              <a:t>Garbage!</a:t>
            </a:r>
          </a:p>
        </p:txBody>
      </p:sp>
      <p:sp>
        <p:nvSpPr>
          <p:cNvPr id="29703"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8" name="Slide Number Placeholder 7"/>
          <p:cNvSpPr>
            <a:spLocks noGrp="1"/>
          </p:cNvSpPr>
          <p:nvPr>
            <p:ph type="sldNum" sz="quarter" idx="12"/>
          </p:nvPr>
        </p:nvSpPr>
        <p:spPr/>
        <p:txBody>
          <a:bodyPr/>
          <a:lstStyle/>
          <a:p>
            <a:fld id="{E88A2076-9FB9-45D1-A1B7-AE5297DBF629}"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34950"/>
            <a:ext cx="8112125" cy="1212850"/>
          </a:xfrm>
        </p:spPr>
        <p:txBody>
          <a:bodyPr/>
          <a:lstStyle/>
          <a:p>
            <a:pPr eaLnBrk="1" hangingPunct="1"/>
            <a:r>
              <a:rPr lang="en-US" cap="none" smtClean="0">
                <a:ln>
                  <a:noFill/>
                </a:ln>
                <a:effectLst>
                  <a:outerShdw blurRad="38100" dist="38100" dir="2700000" algn="tl">
                    <a:srgbClr val="104C7E"/>
                  </a:outerShdw>
                </a:effectLst>
                <a:latin typeface="Calibri Light" charset="0"/>
                <a:ea typeface="ＭＳ Ｐゴシック" pitchFamily="34" charset="-128"/>
              </a:rPr>
              <a:t>IP RESULTS (CONT’D)</a:t>
            </a:r>
          </a:p>
        </p:txBody>
      </p:sp>
      <p:graphicFrame>
        <p:nvGraphicFramePr>
          <p:cNvPr id="30722" name="Content Placeholder 3"/>
          <p:cNvGraphicFramePr>
            <a:graphicFrameLocks noGrp="1"/>
          </p:cNvGraphicFramePr>
          <p:nvPr>
            <p:ph idx="1"/>
          </p:nvPr>
        </p:nvGraphicFramePr>
        <p:xfrm>
          <a:off x="455613" y="2590800"/>
          <a:ext cx="8229600" cy="4000500"/>
        </p:xfrm>
        <a:graphic>
          <a:graphicData uri="http://schemas.openxmlformats.org/presentationml/2006/ole">
            <p:oleObj spid="_x0000_s30722" r:id="rId3" imgW="8228920" imgH="3998645" progId="Excel.Sheet.8">
              <p:embed/>
            </p:oleObj>
          </a:graphicData>
        </a:graphic>
      </p:graphicFrame>
      <p:sp>
        <p:nvSpPr>
          <p:cNvPr id="30724" name="TextBox 4"/>
          <p:cNvSpPr txBox="1">
            <a:spLocks noChangeArrowheads="1"/>
          </p:cNvSpPr>
          <p:nvPr/>
        </p:nvSpPr>
        <p:spPr bwMode="auto">
          <a:xfrm>
            <a:off x="514350" y="1614488"/>
            <a:ext cx="8112125" cy="830262"/>
          </a:xfrm>
          <a:prstGeom prst="rect">
            <a:avLst/>
          </a:prstGeom>
          <a:noFill/>
          <a:ln w="9525">
            <a:noFill/>
            <a:miter lim="800000"/>
            <a:headEnd/>
            <a:tailEnd/>
          </a:ln>
        </p:spPr>
        <p:txBody>
          <a:bodyPr>
            <a:spAutoFit/>
          </a:bodyPr>
          <a:lstStyle/>
          <a:p>
            <a:r>
              <a:rPr lang="en-US"/>
              <a:t>If you were trying to improve consumer knowledge of HAI rates at hospitals, list 2 or 3 things you would do.</a:t>
            </a:r>
          </a:p>
        </p:txBody>
      </p:sp>
      <p:sp>
        <p:nvSpPr>
          <p:cNvPr id="30725" name="TextBox 5"/>
          <p:cNvSpPr txBox="1">
            <a:spLocks noChangeArrowheads="1"/>
          </p:cNvSpPr>
          <p:nvPr/>
        </p:nvSpPr>
        <p:spPr bwMode="auto">
          <a:xfrm>
            <a:off x="6477000" y="2898775"/>
            <a:ext cx="2362200" cy="1016000"/>
          </a:xfrm>
          <a:prstGeom prst="rect">
            <a:avLst/>
          </a:prstGeom>
          <a:noFill/>
          <a:ln w="9525">
            <a:noFill/>
            <a:miter lim="800000"/>
            <a:headEnd/>
            <a:tailEnd/>
          </a:ln>
        </p:spPr>
        <p:txBody>
          <a:bodyPr>
            <a:spAutoFit/>
          </a:bodyPr>
          <a:lstStyle/>
          <a:p>
            <a:pPr marL="231775" indent="-231775">
              <a:buFont typeface="Arial" pitchFamily="34" charset="0"/>
              <a:buChar char="•"/>
            </a:pPr>
            <a:r>
              <a:rPr lang="en-US" sz="2000"/>
              <a:t>Half respondents did not have any suggestions</a:t>
            </a:r>
          </a:p>
        </p:txBody>
      </p:sp>
      <p:sp>
        <p:nvSpPr>
          <p:cNvPr id="30726" name="TextBox 6"/>
          <p:cNvSpPr txBox="1">
            <a:spLocks noChangeArrowheads="1"/>
          </p:cNvSpPr>
          <p:nvPr/>
        </p:nvSpPr>
        <p:spPr bwMode="auto">
          <a:xfrm>
            <a:off x="381000" y="2795588"/>
            <a:ext cx="2703513" cy="2822575"/>
          </a:xfrm>
          <a:prstGeom prst="rect">
            <a:avLst/>
          </a:prstGeom>
          <a:noFill/>
          <a:ln w="9525">
            <a:noFill/>
            <a:miter lim="800000"/>
            <a:headEnd/>
            <a:tailEnd/>
          </a:ln>
        </p:spPr>
        <p:txBody>
          <a:bodyPr>
            <a:spAutoFit/>
          </a:bodyPr>
          <a:lstStyle/>
          <a:p>
            <a:pPr marL="231775" indent="-231775">
              <a:spcAft>
                <a:spcPts val="300"/>
              </a:spcAft>
              <a:buFont typeface="Arial" pitchFamily="34" charset="0"/>
              <a:buChar char="•"/>
            </a:pPr>
            <a:r>
              <a:rPr lang="en-US" sz="2000"/>
              <a:t>Simplify</a:t>
            </a:r>
          </a:p>
          <a:p>
            <a:pPr marL="231775" indent="-231775">
              <a:spcAft>
                <a:spcPts val="300"/>
              </a:spcAft>
              <a:buFont typeface="Arial" pitchFamily="34" charset="0"/>
              <a:buChar char="•"/>
            </a:pPr>
            <a:r>
              <a:rPr lang="en-US" sz="2000"/>
              <a:t>Graphics not words</a:t>
            </a:r>
          </a:p>
          <a:p>
            <a:pPr marL="231775" indent="-231775">
              <a:spcAft>
                <a:spcPts val="300"/>
              </a:spcAft>
              <a:buFont typeface="Arial" pitchFamily="34" charset="0"/>
              <a:buChar char="•"/>
            </a:pPr>
            <a:r>
              <a:rPr lang="en-US" sz="2000"/>
              <a:t>TV</a:t>
            </a:r>
          </a:p>
          <a:p>
            <a:pPr marL="231775" indent="-231775">
              <a:spcAft>
                <a:spcPts val="300"/>
              </a:spcAft>
              <a:buFont typeface="Arial" pitchFamily="34" charset="0"/>
              <a:buChar char="•"/>
            </a:pPr>
            <a:r>
              <a:rPr lang="en-US" sz="2000"/>
              <a:t>Internet</a:t>
            </a:r>
          </a:p>
          <a:p>
            <a:pPr marL="231775" indent="-231775">
              <a:spcAft>
                <a:spcPts val="300"/>
              </a:spcAft>
              <a:buFont typeface="Arial" pitchFamily="34" charset="0"/>
              <a:buChar char="•"/>
            </a:pPr>
            <a:r>
              <a:rPr lang="en-US" sz="2000"/>
              <a:t>Facebook</a:t>
            </a:r>
          </a:p>
          <a:p>
            <a:pPr marL="231775" indent="-231775">
              <a:spcAft>
                <a:spcPts val="300"/>
              </a:spcAft>
              <a:buFont typeface="Arial" pitchFamily="34" charset="0"/>
              <a:buChar char="•"/>
            </a:pPr>
            <a:r>
              <a:rPr lang="en-US" sz="2000"/>
              <a:t>Hospital webs</a:t>
            </a:r>
          </a:p>
          <a:p>
            <a:pPr marL="231775" indent="-231775">
              <a:spcAft>
                <a:spcPts val="300"/>
              </a:spcAft>
              <a:buFont typeface="Arial" pitchFamily="34" charset="0"/>
              <a:buChar char="•"/>
            </a:pPr>
            <a:r>
              <a:rPr lang="en-US" sz="2000"/>
              <a:t>Doctors</a:t>
            </a:r>
          </a:p>
          <a:p>
            <a:pPr marL="231775" indent="-231775">
              <a:spcAft>
                <a:spcPts val="300"/>
              </a:spcAft>
              <a:buFont typeface="Arial" pitchFamily="34" charset="0"/>
              <a:buChar char="•"/>
            </a:pPr>
            <a:r>
              <a:rPr lang="en-US" sz="2000"/>
              <a:t>APIC consumer ed. </a:t>
            </a:r>
          </a:p>
        </p:txBody>
      </p:sp>
      <p:sp>
        <p:nvSpPr>
          <p:cNvPr id="30727" name="Footer Placeholder 2"/>
          <p:cNvSpPr>
            <a:spLocks noGrp="1"/>
          </p:cNvSpPr>
          <p:nvPr>
            <p:ph type="ftr" sz="quarter" idx="11"/>
          </p:nvPr>
        </p:nvSpPr>
        <p:spPr bwMode="auto">
          <a:noFill/>
          <a:ln>
            <a:miter lim="800000"/>
            <a:headEnd/>
            <a:tailEnd/>
          </a:ln>
        </p:spPr>
        <p:txBody>
          <a:bodyPr/>
          <a:lstStyle/>
          <a:p>
            <a:r>
              <a:rPr lang="en-US"/>
              <a:t>© MCGUCKIN METHODS INTERNATIONAL, INC.                                WWW.MCGUCKINMETHODS.COM </a:t>
            </a:r>
          </a:p>
        </p:txBody>
      </p:sp>
      <p:sp>
        <p:nvSpPr>
          <p:cNvPr id="8" name="Slide Number Placeholder 7"/>
          <p:cNvSpPr>
            <a:spLocks noGrp="1"/>
          </p:cNvSpPr>
          <p:nvPr>
            <p:ph type="sldNum" sz="quarter" idx="12"/>
          </p:nvPr>
        </p:nvSpPr>
        <p:spPr/>
        <p:txBody>
          <a:bodyPr/>
          <a:lstStyle/>
          <a:p>
            <a:fld id="{281BE3E7-F41F-4D07-A4A5-F8561C69F320}" type="slidenum">
              <a:rPr lang="en-US"/>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elec_hh_PRESENT</Template>
  <TotalTime>2545</TotalTime>
  <Words>2851</Words>
  <Application>Microsoft Office PowerPoint</Application>
  <PresentationFormat>On-screen Show (4:3)</PresentationFormat>
  <Paragraphs>534</Paragraphs>
  <Slides>49</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Celestial</vt:lpstr>
      <vt:lpstr>Microsoft Office Excel 97-2003 Worksheet</vt:lpstr>
      <vt:lpstr>Worksheet</vt:lpstr>
      <vt:lpstr>PUBLIC REPORTING AND DISCLOSURE OF HAI RATES: POSITIVE IMPACT OR CONFUSION? </vt:lpstr>
      <vt:lpstr>OUTLINE</vt:lpstr>
      <vt:lpstr>BACKGROUND</vt:lpstr>
      <vt:lpstr>STUDY COMPONENTS</vt:lpstr>
      <vt:lpstr>STUDY COMPONENTS</vt:lpstr>
      <vt:lpstr>INFECTION PREVENTIONIST INTERVIEWS</vt:lpstr>
      <vt:lpstr>IP RESULTS</vt:lpstr>
      <vt:lpstr>IP RESULTS (CONT’D)</vt:lpstr>
      <vt:lpstr>IP RESULTS (CONT’D)</vt:lpstr>
      <vt:lpstr>IP RESULTS (CONT’D)</vt:lpstr>
      <vt:lpstr>EPIDEMIOLOGIST SURVEY</vt:lpstr>
      <vt:lpstr>EPIDEMIOLOGIST RESPONSES</vt:lpstr>
      <vt:lpstr>EPIDEMIOLOGIST RESULTS</vt:lpstr>
      <vt:lpstr>EPIDEMIOLOGIST RESULTS (CONT’D)</vt:lpstr>
      <vt:lpstr>EPIDEMIOLOGIST RESULTS (CONT’D)</vt:lpstr>
      <vt:lpstr>EPIDEMIOLOGIST RESULTS (CONT’D)</vt:lpstr>
      <vt:lpstr>EPIDEMIOLOGIST TAKEAWAY</vt:lpstr>
      <vt:lpstr>EPIDEMIOL. TAKEAWAY (CONT’D)</vt:lpstr>
      <vt:lpstr>STUDY COMPONENTS</vt:lpstr>
      <vt:lpstr>STATE HAI COORDINATOR INTERVIEWS</vt:lpstr>
      <vt:lpstr>Slide 21</vt:lpstr>
      <vt:lpstr>DATA ON STATE REPORTS</vt:lpstr>
      <vt:lpstr>EXAMPLE 1</vt:lpstr>
      <vt:lpstr>                                                       EXAMPLE 2</vt:lpstr>
      <vt:lpstr>Slide 25</vt:lpstr>
      <vt:lpstr>STATE RESULTS</vt:lpstr>
      <vt:lpstr>STATE RESULTS (CONT’D)</vt:lpstr>
      <vt:lpstr>STATE RESULTS (CONT’D)</vt:lpstr>
      <vt:lpstr>STUDY COMPONENTS</vt:lpstr>
      <vt:lpstr>BACKGROUND: 2006 SURVEY OF CONSUMER ATTITUDES</vt:lpstr>
      <vt:lpstr>CURRENT CONSUMER SURVEY METHODS</vt:lpstr>
      <vt:lpstr>CONSUMER METHODS (CONT'D) </vt:lpstr>
      <vt:lpstr>CONSUMER METHODS (CONT’D)</vt:lpstr>
      <vt:lpstr>CONSUMER RESULTS</vt:lpstr>
      <vt:lpstr>CONSUMER RESULTS (CONT’D)</vt:lpstr>
      <vt:lpstr>CONSUMER RESULTS (CONT’D)</vt:lpstr>
      <vt:lpstr>CONSUMER RESULTS (CONT’D)</vt:lpstr>
      <vt:lpstr>CONSUMER RESULTS (CONT’D)</vt:lpstr>
      <vt:lpstr>CONSUMER RESULTS (CONT’D)</vt:lpstr>
      <vt:lpstr>CONSUMER RESULTS (CONT’D)</vt:lpstr>
      <vt:lpstr>Slide 41</vt:lpstr>
      <vt:lpstr>Slide 42</vt:lpstr>
      <vt:lpstr>Slide 43</vt:lpstr>
      <vt:lpstr>ADDITIONAL INFORMATION</vt:lpstr>
      <vt:lpstr>THANK YOU</vt:lpstr>
      <vt:lpstr>APPENDIX: EPIDEMIOLOGIST SUGGESTIONS FOR IMPROVED CONSUMER AWARENESS, UNDERSTANDING</vt:lpstr>
      <vt:lpstr>Slide 47</vt:lpstr>
      <vt:lpstr>Slide 48</vt:lpstr>
      <vt:lpstr>Slide 49</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McGuckin Methods Int'l 2</dc:creator>
  <cp:keywords/>
  <dc:description/>
  <cp:lastModifiedBy>Helen Evans</cp:lastModifiedBy>
  <cp:revision>157</cp:revision>
  <dcterms:created xsi:type="dcterms:W3CDTF">2014-10-05T00:20:30Z</dcterms:created>
  <dcterms:modified xsi:type="dcterms:W3CDTF">2014-10-06T15:39:59Z</dcterms:modified>
  <cp:category/>
</cp:coreProperties>
</file>