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/>
    <p:restoredTop sz="94590"/>
  </p:normalViewPr>
  <p:slideViewPr>
    <p:cSldViewPr snapToGrid="0" snapToObjects="1">
      <p:cViewPr>
        <p:scale>
          <a:sx n="80" d="100"/>
          <a:sy n="80" d="100"/>
        </p:scale>
        <p:origin x="-2286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1256" y="-38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88913"/>
            <a:ext cx="6856413" cy="6461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Rapid Reporting of Emerging Disease Outbreaks Using Unofficial Sources:   Lessons From </a:t>
            </a:r>
            <a:r>
              <a:rPr lang="en-US" err="1"/>
              <a:t>ProMED</a:t>
            </a:r>
            <a:r>
              <a:rPr lang="en-US"/>
              <a:t/>
            </a:r>
            <a:br>
              <a:rPr lang="en-US"/>
            </a:br>
            <a:r>
              <a:rPr lang="en-US"/>
              <a:t>Prof. Larry Madoff, University of Massachusetts Medical School</a:t>
            </a:r>
          </a:p>
          <a:p>
            <a:pPr>
              <a:defRPr/>
            </a:pPr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91513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Hosted by Prof. Timothy Landers, The Ohio State University School of Nursing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099772-A62F-4518-9945-B2B32CC59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65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6B7939-A3CB-4CC1-A0B3-8BEC7935B1A6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C31208-B02A-4B39-B8E6-7C7BCFD02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443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D929C-07CB-436A-A2BB-C3306949B937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05778-9B4A-4450-8F5F-D788F370C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30A1C-D2AE-40BC-A27F-97D36EBBC0A5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40330-660F-41E7-9935-E15BD677A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F61C3-AD7D-4784-9606-0982A7634491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81B0C-6AE7-47A9-A4AD-3A80AAD2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1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F03CE-E578-4DE8-B82D-DBF2460318DE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76B65-8B78-4CAE-A33A-392A987E4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D908C-7217-4F46-A465-C9777E6E5ECC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7F0B-00EB-4722-A612-81026175C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8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62ACC-7771-4ACC-96E3-BF4D9CA910CE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1192D-4E9C-4015-875A-043AF2C45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30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843F8-43A6-492E-89A2-51A85D705E80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0FD14-3E05-448E-9824-EA4D0A629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0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9A7A9-8F56-41B8-A8B9-078975DA67EA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6D6CC-865B-48C1-8460-821E26E5D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8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0F831-9F8F-49CD-8F80-54F8466144C3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91155-EB16-4FCE-AF9F-422C0F041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16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C7E1C-B834-4B25-8172-27D693A86D21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696A-CB14-4B87-9FE9-EB2B1BC7A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3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08A5D-9F2D-41BC-AE2D-3EB7DEA46FE4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56829-EEDB-48D9-A75E-836B6A420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B979A80-8403-49F2-9B0C-A5BB6C2B074D}" type="datetimeFigureOut">
              <a:rPr lang="en-US" altLang="en-US"/>
              <a:pPr/>
              <a:t>5/30/2017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8A07D79-C47A-4CD1-8A93-86958FE21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92088" y="757238"/>
            <a:ext cx="8647112" cy="1470025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3600" b="1" smtClean="0"/>
              <a:t>Rapid reporting of emerging disease outbreaks using unofficial sources: </a:t>
            </a:r>
            <a:br>
              <a:rPr lang="en-US" altLang="en-US" sz="3600" b="1" smtClean="0"/>
            </a:br>
            <a:r>
              <a:rPr lang="en-US" altLang="en-US" sz="3600" b="1" smtClean="0"/>
              <a:t>Lessons from ProMED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788" y="2678113"/>
            <a:ext cx="6400800" cy="1501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dirty="0" smtClean="0"/>
              <a:t>Larry Madoff, MD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200" dirty="0" err="1" smtClean="0"/>
              <a:t>ProMED</a:t>
            </a:r>
            <a:r>
              <a:rPr lang="en-US" altLang="en-US" sz="2200" dirty="0" smtClean="0"/>
              <a:t>, International Society for Infectious Diseases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200" dirty="0" smtClean="0"/>
              <a:t>University of Massachusetts Medical School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200" dirty="0" smtClean="0"/>
              <a:t>Massachusetts Department of Public Health</a:t>
            </a:r>
          </a:p>
          <a:p>
            <a:pPr eaLnBrk="1" hangingPunct="1">
              <a:lnSpc>
                <a:spcPct val="70000"/>
              </a:lnSpc>
            </a:pPr>
            <a:endParaRPr lang="en-US" altLang="en-US" sz="2200" dirty="0" smtClean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87713" y="6457950"/>
            <a:ext cx="261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www.webbertraining.com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743825" y="6465888"/>
            <a:ext cx="136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June 1, 2017</a:t>
            </a:r>
          </a:p>
        </p:txBody>
      </p:sp>
      <p:sp>
        <p:nvSpPr>
          <p:cNvPr id="15365" name="Subtitle 2"/>
          <p:cNvSpPr txBox="1">
            <a:spLocks/>
          </p:cNvSpPr>
          <p:nvPr/>
        </p:nvSpPr>
        <p:spPr bwMode="auto">
          <a:xfrm>
            <a:off x="1355725" y="4770438"/>
            <a:ext cx="6400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2000"/>
              <a:t>Hosted by Prof. Timothy Landers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2000"/>
              <a:t>The Ohio State University College of Nursing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39</Words>
  <Application>Microsoft Office PowerPoint</Application>
  <PresentationFormat>On-screen Show (4:3)</PresentationFormat>
  <Paragraphs>9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 Rapid reporting of emerging disease outbreaks using unofficial sources:  Lessons from ProMED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reporting of emerging disease outbreaks using unofficial sources:  Lessons from ProMED</dc:title>
  <dc:creator>Paul Webber</dc:creator>
  <cp:lastModifiedBy>Evans, Helen</cp:lastModifiedBy>
  <cp:revision>9</cp:revision>
  <cp:lastPrinted>2017-05-30T14:26:21Z</cp:lastPrinted>
  <dcterms:created xsi:type="dcterms:W3CDTF">2017-05-30T00:34:29Z</dcterms:created>
  <dcterms:modified xsi:type="dcterms:W3CDTF">2017-05-30T22:53:28Z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7341E8A2-F2B5-44FA-92DB-24554E823DC2</vt:lpwstr>
  </property>
  <property fmtid="{D5CDD505-2E9C-101B-9397-08002B2CF9AE}" pid="3" name="ArticulatePath">
    <vt:lpwstr>Reporting of Emerging Infectious Disease Outbreaks Teleclass Slides, Jun.1.17</vt:lpwstr>
  </property>
</Properties>
</file>