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7" r:id="rId25"/>
    <p:sldId id="278" r:id="rId26"/>
    <p:sldId id="289" r:id="rId27"/>
    <p:sldId id="279" r:id="rId28"/>
    <p:sldId id="266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2664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400"/>
            <a:ext cx="6858000" cy="762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Examining the “Unmentionables” - Sanitation and the Global Agenda</a:t>
            </a:r>
            <a:br>
              <a:rPr lang="en-US" altLang="en-US"/>
            </a:br>
            <a:r>
              <a:rPr lang="en-US" altLang="en-US"/>
              <a:t>Rose George, rosegeorge.com</a:t>
            </a:r>
          </a:p>
          <a:p>
            <a:r>
              <a:rPr lang="en-US" alt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6413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en-US" altLang="en-US"/>
              <a:t>Hosted by Paul Webber  paul@webbertraining.com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479A6A-A826-443B-9532-42B9469F1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4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5D1607-9487-446F-85AC-2A2C4B4C8B93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DAF33-BCAD-4027-957A-0933D4AD2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57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6BF34-2676-4E6A-8C82-9BCCB5483BD0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544D-17FB-4407-B929-AB4DC5735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10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056EC-6E12-4158-89BF-62344F82FB69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C05C6-C056-4ECE-9785-F04175CCD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48F75-831C-436C-B61F-A5C13BCEB0A1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D88AB-B02C-455D-9C19-3DABABBAE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A52D7-AACE-48EC-B629-4E72A2A9AF30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45416-9C3C-4AB4-8613-AC80F3E31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5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ED4CF-C9F0-4441-8690-585BB0DCF685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B4FC5-AF16-4C23-918C-5DE862366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49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4998D-2F9D-461C-9268-7BF5C84C2DCA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CDF0-513C-4C19-BC8D-B3A9F99B2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53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29974-D52A-416D-94FF-CB1B3044F595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6BFBC-731E-46A3-A2EB-9762458FB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48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342B9-3489-4C85-96B2-EACC9218903F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80914-2475-49DC-B425-C0261091D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43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64EA9-EF8D-493C-B865-893EF74B1739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C6642-9CFF-4F18-8DEC-1679DC9CD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48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65048-C712-4166-A71E-F09D72285DBC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ADF7-96FA-4735-B98E-0D3BF3744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22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A6437-1ADD-459E-8360-8557B70B7E85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CEB11-8C95-4404-87E1-F31BC7232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3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DF6AC76D-0A62-4394-849C-8E1CAD52EF51}" type="datetime1">
              <a:rPr lang="en-US" altLang="en-US"/>
              <a:pPr/>
              <a:t>12/15/2015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5240256A-3B4D-408A-BD69-B98E93605E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5D493BD2-40D8-4BD7-86EA-9EC781C1661B}" type="slidenum">
              <a:rPr lang="en-US" altLang="en-US" sz="2000">
                <a:solidFill>
                  <a:srgbClr val="898989"/>
                </a:solidFill>
                <a:latin typeface="Calibri" pitchFamily="4" charset="0"/>
              </a:rPr>
              <a:pPr eaLnBrk="1" hangingPunct="1"/>
              <a:t>2</a:t>
            </a:fld>
            <a:endParaRPr lang="en-US" altLang="en-US" sz="2000">
              <a:solidFill>
                <a:srgbClr val="898989"/>
              </a:solidFill>
              <a:latin typeface="Calibri" pitchFamily="4" charset="0"/>
            </a:endParaRPr>
          </a:p>
        </p:txBody>
      </p:sp>
      <p:pic>
        <p:nvPicPr>
          <p:cNvPr id="16388" name="Picture 5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6F0D1F1B-9C24-4E4C-9FB0-022B567B0817}" type="slidenum">
              <a:rPr lang="en-US" altLang="en-US" sz="2000">
                <a:solidFill>
                  <a:srgbClr val="898989"/>
                </a:solidFill>
                <a:latin typeface="Calibri" pitchFamily="4" charset="0"/>
              </a:rPr>
              <a:pPr eaLnBrk="1" hangingPunct="1"/>
              <a:t>3</a:t>
            </a:fld>
            <a:endParaRPr lang="en-US" altLang="en-US" sz="2000">
              <a:solidFill>
                <a:srgbClr val="898989"/>
              </a:solidFill>
              <a:latin typeface="Calibri" pitchFamily="4" charset="0"/>
            </a:endParaRPr>
          </a:p>
        </p:txBody>
      </p:sp>
      <p:pic>
        <p:nvPicPr>
          <p:cNvPr id="17411" name="Picture 4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hild mortalit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/>
          </p:cNvSpPr>
          <p:nvPr/>
        </p:nvSpPr>
        <p:spPr bwMode="auto">
          <a:xfrm>
            <a:off x="465138" y="2000250"/>
            <a:ext cx="8212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B600"/>
                </a:solidFill>
                <a:latin typeface="American Typewriter" pitchFamily="4" charset="0"/>
                <a:sym typeface="American Typewriter" pitchFamily="4" charset="0"/>
              </a:rPr>
              <a:t>2,000</a:t>
            </a:r>
            <a:endParaRPr lang="en-US" altLang="en-US" sz="1800" b="1">
              <a:solidFill>
                <a:srgbClr val="FFFFFF"/>
              </a:solidFill>
              <a:latin typeface="American Typewriter" pitchFamily="4" charset="0"/>
              <a:sym typeface="American Typewriter" pitchFamily="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hangingPunct="1"/>
            <a:fld id="{82A14A7C-BCBE-46D3-B02C-CA5F13168024}" type="slidenum">
              <a:rPr lang="en-US" altLang="en-US" sz="2000">
                <a:solidFill>
                  <a:srgbClr val="898989"/>
                </a:solidFill>
                <a:latin typeface="Calibri" pitchFamily="4" charset="0"/>
              </a:rPr>
              <a:pPr eaLnBrk="1" hangingPunct="1"/>
              <a:t>8</a:t>
            </a:fld>
            <a:endParaRPr lang="en-US" altLang="en-US" sz="2000">
              <a:solidFill>
                <a:srgbClr val="898989"/>
              </a:solidFill>
              <a:latin typeface="Calibri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</Words>
  <Application>Microsoft Office PowerPoint</Application>
  <PresentationFormat>On-screen Show (4:3)</PresentationFormat>
  <Paragraphs>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ＭＳ Ｐゴシック</vt:lpstr>
      <vt:lpstr>Calibri</vt:lpstr>
      <vt:lpstr>American Typewriter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WebberTraining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Webber</dc:creator>
  <cp:lastModifiedBy>Helen Evans</cp:lastModifiedBy>
  <cp:revision>33</cp:revision>
  <cp:lastPrinted>2015-12-15T14:13:15Z</cp:lastPrinted>
  <dcterms:created xsi:type="dcterms:W3CDTF">2015-12-15T13:36:20Z</dcterms:created>
  <dcterms:modified xsi:type="dcterms:W3CDTF">2015-12-15T16:46:09Z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BF354F99-F535-4DF8-A9D4-0B1DA0372D80</vt:lpwstr>
  </property>
  <property fmtid="{D5CDD505-2E9C-101B-9397-08002B2CF9AE}" pid="3" name="ArticulatePath">
    <vt:lpwstr>Sanitation and the Global Agenda Teleclass Slides, Dec.17.15</vt:lpwstr>
  </property>
</Properties>
</file>