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410" r:id="rId2"/>
    <p:sldId id="419" r:id="rId3"/>
    <p:sldId id="439" r:id="rId4"/>
    <p:sldId id="418" r:id="rId5"/>
    <p:sldId id="437" r:id="rId6"/>
    <p:sldId id="440" r:id="rId7"/>
    <p:sldId id="441" r:id="rId8"/>
    <p:sldId id="443" r:id="rId9"/>
    <p:sldId id="481" r:id="rId10"/>
    <p:sldId id="444" r:id="rId11"/>
    <p:sldId id="445" r:id="rId12"/>
    <p:sldId id="448" r:id="rId13"/>
    <p:sldId id="446" r:id="rId14"/>
    <p:sldId id="453" r:id="rId15"/>
    <p:sldId id="447" r:id="rId16"/>
    <p:sldId id="493" r:id="rId17"/>
    <p:sldId id="417" r:id="rId18"/>
    <p:sldId id="492" r:id="rId19"/>
    <p:sldId id="495" r:id="rId20"/>
    <p:sldId id="496" r:id="rId21"/>
    <p:sldId id="497" r:id="rId22"/>
    <p:sldId id="511" r:id="rId23"/>
    <p:sldId id="484" r:id="rId24"/>
    <p:sldId id="485" r:id="rId25"/>
    <p:sldId id="487" r:id="rId26"/>
    <p:sldId id="508" r:id="rId27"/>
    <p:sldId id="490" r:id="rId28"/>
    <p:sldId id="489" r:id="rId29"/>
    <p:sldId id="491" r:id="rId30"/>
    <p:sldId id="506" r:id="rId31"/>
    <p:sldId id="507" r:id="rId32"/>
    <p:sldId id="510" r:id="rId33"/>
    <p:sldId id="361" r:id="rId34"/>
    <p:sldId id="461" r:id="rId35"/>
    <p:sldId id="452" r:id="rId36"/>
    <p:sldId id="483" r:id="rId37"/>
    <p:sldId id="434" r:id="rId38"/>
    <p:sldId id="462" r:id="rId39"/>
    <p:sldId id="482" r:id="rId40"/>
    <p:sldId id="477" r:id="rId41"/>
    <p:sldId id="509" r:id="rId42"/>
    <p:sldId id="499" r:id="rId43"/>
    <p:sldId id="498" r:id="rId44"/>
    <p:sldId id="422" r:id="rId45"/>
    <p:sldId id="449" r:id="rId46"/>
    <p:sldId id="502" r:id="rId47"/>
    <p:sldId id="504" r:id="rId48"/>
    <p:sldId id="505" r:id="rId49"/>
    <p:sldId id="512" r:id="rId50"/>
    <p:sldId id="380" r:id="rId51"/>
    <p:sldId id="327" r:id="rId52"/>
    <p:sldId id="311" r:id="rId53"/>
    <p:sldId id="400" r:id="rId54"/>
    <p:sldId id="315" r:id="rId55"/>
    <p:sldId id="384" r:id="rId56"/>
    <p:sldId id="401" r:id="rId57"/>
    <p:sldId id="381" r:id="rId58"/>
    <p:sldId id="383" r:id="rId59"/>
    <p:sldId id="402" r:id="rId60"/>
    <p:sldId id="403" r:id="rId61"/>
    <p:sldId id="404" r:id="rId62"/>
    <p:sldId id="414" r:id="rId63"/>
    <p:sldId id="338" r:id="rId64"/>
    <p:sldId id="386" r:id="rId65"/>
    <p:sldId id="387" r:id="rId66"/>
    <p:sldId id="405" r:id="rId67"/>
    <p:sldId id="416" r:id="rId68"/>
    <p:sldId id="322" r:id="rId69"/>
    <p:sldId id="408" r:id="rId70"/>
    <p:sldId id="515" r:id="rId71"/>
    <p:sldId id="517" r:id="rId72"/>
    <p:sldId id="518" r:id="rId73"/>
    <p:sldId id="473" r:id="rId74"/>
    <p:sldId id="519" r:id="rId75"/>
    <p:sldId id="514" r:id="rId76"/>
    <p:sldId id="520" r:id="rId77"/>
    <p:sldId id="521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FF30"/>
    <a:srgbClr val="50A7FF"/>
    <a:srgbClr val="1EB1CF"/>
    <a:srgbClr val="FF0000"/>
    <a:srgbClr val="8B1003"/>
    <a:srgbClr val="FBFDA1"/>
    <a:srgbClr val="913A00"/>
    <a:srgbClr val="A5FF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a typeface="Cooper Black" pitchFamily="8" charset="0"/>
                <a:cs typeface="Arial" charset="0"/>
              </a:defRPr>
            </a:lvl1pPr>
          </a:lstStyle>
          <a:p>
            <a:r>
              <a:rPr lang="en-US"/>
              <a:t>Is Your Phone Bugged? The Role of Mobile Technology in Infection Control</a:t>
            </a:r>
            <a:br>
              <a:rPr lang="en-US"/>
            </a:br>
            <a:r>
              <a:rPr lang="en-US"/>
              <a:t>Richard Brady, NHS Registrar in General Surgery/Coloproctology</a:t>
            </a:r>
          </a:p>
          <a:p>
            <a:r>
              <a:rPr 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/>
              <a:t>Hosted by Paul Webber  paul@webbertraining.com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C3BA6-A9C8-43F7-A0E9-00F009828A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965A78-2500-44A2-86DF-D5FAE80BE35C}" type="datetime1">
              <a:rPr lang="en-US"/>
              <a:pPr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9B5021-B112-427A-8766-9FDF8A7B74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8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394DB6-2025-4C7F-866D-F391D9EA0E07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8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A9EC68-4163-4BB7-ADD9-344A3B196193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8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4012A7-CC3D-4ABE-9F3D-066A340D39C2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8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A7C67D-0B7A-43A2-BD93-0163913AE76C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F13B0-E9E4-4E7F-89CD-CC3609F4B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E51D6-F975-47BD-9439-0E1BA17AD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070AF-7B49-426F-B6A3-1A2C6263F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5B49FB-966D-45F2-83DC-AA40B9EA3B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231E8-DCBF-44C9-A946-8917D4DCFF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437F2-C47D-4DF3-89B4-B1C7AA5B4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39EBD-E28C-4BA0-890D-1C07950D5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404EB-0738-4A1A-9A42-73179BE29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DC31E-FDD9-41DB-80B5-59A4B453F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6D12-9F7B-4CB4-925E-3A3488A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7DE99-F9E8-4D69-915F-8ABC6E6A3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867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F8FE2-FF0A-4C4D-847F-51185DEE4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A0876E90-19C3-410E-B589-87C18B894E33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Slide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Slide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Slide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 descr="Slide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Slide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" descr="Slide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Slide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Slide1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Slide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Slide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Slide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Slide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Slide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Slide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Slide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Slide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Slide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Slide2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Slide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Slide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Slide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Slide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Slide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Slide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Slide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Slide3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Slide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" descr="Slide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Slide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Slide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2" descr="Slide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Slide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lide3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Slide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Slide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 descr="Slide4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 descr="Slide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Slide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Slide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" descr="Slide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Slide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1" descr="Slide4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Slide4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Slide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Slide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2" descr="Slide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 descr="Slide5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3" descr="Slide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9" descr="Slide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8" descr="Slide5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 descr="Slide5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" descr="Slide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Slide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Slide5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7" descr="Slide5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Slide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Slide6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Slide6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Slide6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 descr="Slide6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 descr="Slide6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" descr="Slide6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Slide6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6" descr="Slide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1" descr="Slide6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7" descr="Slide6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8" descr="Slide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9" descr="Slide7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7" descr="Slide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7" descr="Slide7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8" descr="Slide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6" descr="Slide7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6" descr="Slide7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" descr="Slide7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Slide7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Slide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Slide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13907</TotalTime>
  <Words>4</Words>
  <Application>Microsoft Office PowerPoint</Application>
  <PresentationFormat>On-screen Show (4:3)</PresentationFormat>
  <Paragraphs>4</Paragraphs>
  <Slides>77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ＭＳ Ｐゴシック</vt:lpstr>
      <vt:lpstr>Calibri</vt:lpstr>
      <vt:lpstr>Cooper Black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Company>MRC HGU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rbrady</dc:creator>
  <cp:lastModifiedBy>romali.ranasinghe</cp:lastModifiedBy>
  <cp:revision>97</cp:revision>
  <dcterms:created xsi:type="dcterms:W3CDTF">2015-05-19T15:59:41Z</dcterms:created>
  <dcterms:modified xsi:type="dcterms:W3CDTF">2015-05-19T17:38:36Z</dcterms:modified>
</cp:coreProperties>
</file>