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77" r:id="rId15"/>
    <p:sldId id="278" r:id="rId16"/>
    <p:sldId id="279" r:id="rId17"/>
    <p:sldId id="280" r:id="rId18"/>
    <p:sldId id="286" r:id="rId19"/>
    <p:sldId id="287" r:id="rId20"/>
    <p:sldId id="288" r:id="rId21"/>
    <p:sldId id="289" r:id="rId22"/>
    <p:sldId id="290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291" r:id="rId34"/>
    <p:sldId id="292" r:id="rId35"/>
    <p:sldId id="293" r:id="rId36"/>
    <p:sldId id="294" r:id="rId37"/>
    <p:sldId id="295" r:id="rId38"/>
    <p:sldId id="281" r:id="rId39"/>
    <p:sldId id="282" r:id="rId40"/>
    <p:sldId id="283" r:id="rId41"/>
    <p:sldId id="284" r:id="rId42"/>
    <p:sldId id="285" r:id="rId43"/>
    <p:sldId id="268" r:id="rId44"/>
    <p:sldId id="269" r:id="rId45"/>
    <p:sldId id="270" r:id="rId46"/>
    <p:sldId id="271" r:id="rId47"/>
    <p:sldId id="272" r:id="rId48"/>
    <p:sldId id="273" r:id="rId49"/>
    <p:sldId id="274" r:id="rId5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950" y="-10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81000"/>
            <a:ext cx="6856413" cy="762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Calibri" pitchFamily="4" charset="0"/>
              </a:defRPr>
            </a:lvl1pPr>
          </a:lstStyle>
          <a:p>
            <a:r>
              <a:rPr lang="en-US" altLang="en-US"/>
              <a:t>Thinking Tools for Infection Prevention and Patient Safety</a:t>
            </a:r>
            <a:r>
              <a:rPr lang="en-US" altLang="en-US" sz="1200"/>
              <a:t/>
            </a:r>
            <a:br>
              <a:rPr lang="en-US" altLang="en-US" sz="1200"/>
            </a:br>
            <a:r>
              <a:rPr lang="en-US" altLang="en-US" sz="1200"/>
              <a:t>Dr. Hugo Sax, University of Zurich Hospitals</a:t>
            </a:r>
            <a:br>
              <a:rPr lang="en-US" altLang="en-US" sz="1200"/>
            </a:br>
            <a:r>
              <a:rPr lang="en-US" altLang="en-US" sz="1200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001000"/>
            <a:ext cx="6856413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Calibri" pitchFamily="4" charset="0"/>
              </a:defRPr>
            </a:lvl1pPr>
          </a:lstStyle>
          <a:p>
            <a:r>
              <a:rPr lang="en-US" altLang="en-US"/>
              <a:t>Hosted by Dr. Michael Gardam, University of Toronto</a:t>
            </a:r>
          </a:p>
          <a:p>
            <a:r>
              <a:rPr lang="en-US" alt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</a:defRPr>
            </a:lvl1pPr>
          </a:lstStyle>
          <a:p>
            <a:fld id="{65939762-6809-47F4-9899-5C218F5C7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6964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</a:defRPr>
            </a:lvl1pPr>
          </a:lstStyle>
          <a:p>
            <a:fld id="{9D73C6F9-2B7B-49F8-B8F5-651CD594E6C1}" type="datetime1">
              <a:rPr lang="en-US" altLang="en-US"/>
              <a:pPr/>
              <a:t>7/13/2015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</a:defRPr>
            </a:lvl1pPr>
          </a:lstStyle>
          <a:p>
            <a:fld id="{8AF1F65A-A9A5-4DA9-B716-510489C45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9817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259F0-27B9-4FA2-B7FA-0128B1806E60}" type="datetime1">
              <a:rPr lang="en-US" altLang="en-US"/>
              <a:pPr/>
              <a:t>7/13/2015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696EF-A423-409A-A53F-FDD9B273B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2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F2013-EE67-49B6-96D0-DB5FAD0349CF}" type="datetime1">
              <a:rPr lang="en-US" altLang="en-US"/>
              <a:pPr/>
              <a:t>7/13/2015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0021B-098B-4B36-9FF1-D05D7AAC84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92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5666D6-E3F0-4D9B-B334-553776D59164}" type="datetime1">
              <a:rPr lang="en-US" altLang="en-US"/>
              <a:pPr/>
              <a:t>7/13/2015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77773-E43D-433F-8DCF-861FE5215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37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8274DB-5F56-4369-B79B-B4A1897CF4D4}" type="datetime1">
              <a:rPr lang="en-US" altLang="en-US"/>
              <a:pPr/>
              <a:t>7/13/2015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F9646-7CEE-4A7F-B9EC-EBF25D006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6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667069-ADD9-486B-972E-72321FE99CC1}" type="datetime1">
              <a:rPr lang="en-US" altLang="en-US"/>
              <a:pPr/>
              <a:t>7/13/2015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3B11B-5678-485C-AA87-770F7A3C6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5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2BA46-DE96-4ACD-ACD0-F2B890A1453C}" type="datetime1">
              <a:rPr lang="en-US" altLang="en-US"/>
              <a:pPr/>
              <a:t>7/13/2015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1DC5F-4490-4879-A394-07BD1999F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3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9D21FC-BBB9-4C1D-B14B-65153DA60FFD}" type="datetime1">
              <a:rPr lang="en-US" altLang="en-US"/>
              <a:pPr/>
              <a:t>7/13/2015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7B9B3-2206-4FB8-B57F-D6FA3C13D3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01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50746E-5FB9-4FDA-88EB-04A6012AB2EE}" type="datetime1">
              <a:rPr lang="en-US" altLang="en-US"/>
              <a:pPr/>
              <a:t>7/13/2015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56224-FA8F-463B-91B5-8456EF0BD4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62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60A968-DFF7-4956-87AB-89A7D04B804D}" type="datetime1">
              <a:rPr lang="en-US" altLang="en-US"/>
              <a:pPr/>
              <a:t>7/13/2015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37D91-2736-4EAC-8B7D-0579685FA8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10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2E8E5-1D80-47F0-9320-339500C33243}" type="datetime1">
              <a:rPr lang="en-US" altLang="en-US"/>
              <a:pPr/>
              <a:t>7/13/2015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372B3-BA30-4FAE-B747-0BFF51C4D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77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CC37A-E14B-49F0-83E6-A4F6ADA72901}" type="datetime1">
              <a:rPr lang="en-US" altLang="en-US"/>
              <a:pPr/>
              <a:t>7/13/2015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A6B81-DCCD-4C00-8E6C-0ED3EE2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10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4" charset="0"/>
              </a:defRPr>
            </a:lvl1pPr>
          </a:lstStyle>
          <a:p>
            <a:fld id="{E8E539C7-0D90-4FD9-9833-088900C23A66}" type="datetime1">
              <a:rPr lang="en-US" altLang="en-US"/>
              <a:pPr/>
              <a:t>7/13/2015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898989"/>
                </a:solidFill>
                <a:latin typeface="Calibri" pitchFamily="4" charset="0"/>
              </a:defRPr>
            </a:lvl1pPr>
          </a:lstStyle>
          <a:p>
            <a:fld id="{4FE12C0D-3535-4A28-AACE-4FC2B3107B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Sax-ThinkingTools-2015-07-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228600" y="3333750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itchFamily="4" charset="0"/>
              </a:rPr>
              <a:t>Hosted by Dr. Michael Gardam</a:t>
            </a:r>
            <a:br>
              <a:rPr lang="en-US" altLang="en-US" sz="1800">
                <a:latin typeface="Calibri" pitchFamily="4" charset="0"/>
              </a:rPr>
            </a:br>
            <a:r>
              <a:rPr lang="en-US" altLang="en-US" sz="1800">
                <a:latin typeface="Calibri" pitchFamily="4" charset="0"/>
              </a:rPr>
              <a:t>University of Toronto</a:t>
            </a: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3124200" y="4792663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Calibri" pitchFamily="4" charset="0"/>
              </a:rPr>
              <a:t>www.webbertraining.com</a:t>
            </a:r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6477000" y="478155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 eaLnBrk="1" hangingPunct="1"/>
            <a:r>
              <a:rPr lang="en-US" altLang="en-US" sz="1800">
                <a:latin typeface="Calibri" pitchFamily="4" charset="0"/>
              </a:rPr>
              <a:t>July 16, 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B2617F18-F86E-4632-AF6D-55542D4A42B7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10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17E81D1D-9370-46DF-A528-6D3C2984AC9C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11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71D271C9-D1CF-43B5-A430-9DD3F43930CB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12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1760ECC3-87B0-4DD0-B9AF-41B532848C95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13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A2DA9AEE-FCEE-4A3B-B926-5170F6F97C84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14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277AC58C-2351-49BC-A563-53F39A8DBF6C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15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685BD7A8-375F-4B9C-938F-9F3F45ECA048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16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24A3E773-9CAB-4255-84BA-8A7D6BB143CA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17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2CE379B6-5AD4-416A-9D89-7B23342AF26E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18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562A50BA-67DC-4FA6-9AE2-160490811E84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19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3CED6CB8-4F09-4B1F-98EA-2F359E46A92F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2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5DF81B1E-34D9-4915-B21D-A2B3F3DBC22F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20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ACECAC39-C268-4AB0-BD47-87F60CEA2A8F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21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0BB2B8D9-FD97-40C7-8C92-2D2FB45D0EA8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22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Slid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20ACFD84-76A1-41B4-A044-D6A9C4A7FEB8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23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Slid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43F5B719-916E-4900-9AEF-A38C9ACB1955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24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Slid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9AB1B789-208A-4125-9B67-B919200BFE34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25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Slid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61DE2CE7-5035-40F6-BBFA-5CDDDB98A6F3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26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Slid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4C990C2F-1F1B-4D2F-AF76-952DF2029CC2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27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Slid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843DB5EB-F0E3-4E33-86C4-04DFB8637991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28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Slid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997DCCC0-D353-4CAD-B48A-B9F189D9BADC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29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12877009-B288-4DB0-B345-CA319968A9D3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3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Slid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F2B26203-5E4F-4C7D-8C91-1A02133CB48B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30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Slid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AA0DC3F0-6E00-443B-ACBD-D1BA0D41C6EF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31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Slid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3313642F-83F9-49F5-951B-74864C97F908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32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Slid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36E040E6-189B-4FF4-9621-20BB523DD0FC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33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Slid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C78F05FA-7CC8-4E29-9880-9D32AA54E7F2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34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Slid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A096C94E-4B86-4219-9A28-265761AC6278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35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Slide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50D5D86D-A025-442B-83A9-476248456C9B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36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Slide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5194F3CF-9695-48E4-8611-5DBE024D246C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37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Slide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90127C00-01A4-4C09-8939-C3831930BA34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38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Slide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80EC3EB1-7E70-476B-A065-B247561D5A48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39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8F396FF4-EF59-4CF8-A283-ED315A211ABF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4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Slide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CD2464A5-E56E-4C3D-BD7C-45B910186832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40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Slide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46A4BA26-9C1B-4BD7-8775-0DB9E65C134E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41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Slide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F9ED7B43-1998-4249-BF4F-342E9DC905E8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42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Slide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B1C406DA-C241-4F9B-B71D-1F35BFB3C447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43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Slide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C60CA926-D13C-4E44-A05C-A3900B4F5914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44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Slide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0D52375F-1E95-4DDC-B8AD-C3F841940AB9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45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Slide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74BB76AB-F375-41F8-8DF5-1BAEE43DA7FA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46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Slide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AEE12297-9A8B-45CA-B369-F5F38D06E9F1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47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Slide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lide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249E5522-AE30-4D20-B6A8-36EF0F8A2044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5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8F16B94C-9AA9-407D-BD0A-AA95B1E7C432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6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59F03A66-4483-4804-8069-E368737A3183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7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87DD7C11-DD09-4FE5-8F0E-1C0A54B7E7E9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8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214A4F5D-150E-4B22-B1E9-637A33426910}" type="slidenum">
              <a:rPr lang="en-US" altLang="en-US" sz="1600">
                <a:solidFill>
                  <a:srgbClr val="898989"/>
                </a:solidFill>
                <a:latin typeface="Calibri" pitchFamily="4" charset="0"/>
              </a:rPr>
              <a:pPr eaLnBrk="1" hangingPunct="1"/>
              <a:t>9</a:t>
            </a:fld>
            <a:endParaRPr lang="en-US" altLang="en-US" sz="16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57</Words>
  <Application>Microsoft Office PowerPoint</Application>
  <PresentationFormat>On-screen Show (16:9)</PresentationFormat>
  <Paragraphs>49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ＭＳ Ｐゴシック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WebberTraining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Webber</dc:creator>
  <cp:keywords/>
  <dc:description/>
  <cp:lastModifiedBy>HE</cp:lastModifiedBy>
  <cp:revision>20</cp:revision>
  <cp:lastPrinted>2015-07-13T13:59:48Z</cp:lastPrinted>
  <dcterms:created xsi:type="dcterms:W3CDTF">2015-07-13T13:23:49Z</dcterms:created>
  <dcterms:modified xsi:type="dcterms:W3CDTF">2015-07-13T17:25:59Z</dcterms:modified>
  <cp:category/>
</cp:coreProperties>
</file>