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52" r:id="rId2"/>
    <p:sldId id="355" r:id="rId3"/>
    <p:sldId id="331" r:id="rId4"/>
    <p:sldId id="312" r:id="rId5"/>
    <p:sldId id="322" r:id="rId6"/>
    <p:sldId id="340" r:id="rId7"/>
    <p:sldId id="341" r:id="rId8"/>
    <p:sldId id="339" r:id="rId9"/>
    <p:sldId id="263" r:id="rId10"/>
    <p:sldId id="257" r:id="rId11"/>
    <p:sldId id="317" r:id="rId12"/>
    <p:sldId id="316" r:id="rId13"/>
    <p:sldId id="343" r:id="rId14"/>
    <p:sldId id="315" r:id="rId15"/>
    <p:sldId id="295" r:id="rId16"/>
    <p:sldId id="321" r:id="rId17"/>
    <p:sldId id="271" r:id="rId18"/>
    <p:sldId id="335" r:id="rId19"/>
    <p:sldId id="323" r:id="rId20"/>
    <p:sldId id="336" r:id="rId21"/>
    <p:sldId id="344" r:id="rId22"/>
    <p:sldId id="291" r:id="rId23"/>
    <p:sldId id="345" r:id="rId24"/>
    <p:sldId id="346" r:id="rId25"/>
    <p:sldId id="347" r:id="rId26"/>
    <p:sldId id="348" r:id="rId27"/>
    <p:sldId id="349" r:id="rId28"/>
    <p:sldId id="350" r:id="rId29"/>
    <p:sldId id="324" r:id="rId30"/>
    <p:sldId id="338" r:id="rId31"/>
    <p:sldId id="327" r:id="rId32"/>
    <p:sldId id="351" r:id="rId33"/>
    <p:sldId id="261" r:id="rId34"/>
    <p:sldId id="334" r:id="rId35"/>
    <p:sldId id="353" r:id="rId36"/>
    <p:sldId id="35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00FF00"/>
    <a:srgbClr val="0099CC"/>
    <a:srgbClr val="FFFF99"/>
    <a:srgbClr val="996633"/>
    <a:srgbClr val="F9E1D9"/>
    <a:srgbClr val="F6E0DC"/>
    <a:srgbClr val="F6DCF5"/>
    <a:srgbClr val="F2E6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47" autoAdjust="0"/>
    <p:restoredTop sz="96035" autoAdjust="0"/>
  </p:normalViewPr>
  <p:slideViewPr>
    <p:cSldViewPr snapToGrid="0">
      <p:cViewPr varScale="1">
        <p:scale>
          <a:sx n="108" d="100"/>
          <a:sy n="108" d="100"/>
        </p:scale>
        <p:origin x="138" y="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224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-1" y="300041"/>
            <a:ext cx="6856413" cy="7143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r>
              <a:rPr lang="en-US" b="1" dirty="0"/>
              <a:t>Understanding Risk Perceptions and Responses of the Public, Healthcare Professionals, and the Media</a:t>
            </a:r>
            <a:br>
              <a:rPr lang="en-US" b="1" dirty="0"/>
            </a:br>
            <a:r>
              <a:rPr lang="en-US" b="1" dirty="0"/>
              <a:t>Dr. Emma Burnett, University of Dundee, Scotland</a:t>
            </a:r>
          </a:p>
          <a:p>
            <a:pPr algn="ctr"/>
            <a:r>
              <a:rPr lang="en-US" b="1" dirty="0"/>
              <a:t>A Webber Training Teleclass</a:t>
            </a: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213725"/>
            <a:ext cx="6856412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r>
              <a:rPr lang="en-GB" b="1" dirty="0"/>
              <a:t>Hosted by </a:t>
            </a:r>
            <a:r>
              <a:rPr lang="en-GB" b="1" dirty="0" err="1"/>
              <a:t>Dr.</a:t>
            </a:r>
            <a:r>
              <a:rPr lang="en-GB" b="1" dirty="0"/>
              <a:t> Hugo Sax, University Hospital Zurich, Switzerland</a:t>
            </a:r>
          </a:p>
          <a:p>
            <a:pPr algn="ctr"/>
            <a:r>
              <a:rPr lang="en-GB" b="1" dirty="0" err="1"/>
              <a:t>www.webbertraining.com</a:t>
            </a: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1428D-D285-458B-95CC-8378F4B8F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064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55A1A-813D-4525-8A5B-BD3E5D1EF477}" type="datetimeFigureOut">
              <a:rPr lang="en-GB" smtClean="0"/>
              <a:t>09/04/2018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BB9BD-7062-4DB3-BE3C-3B142078D3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573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BB9BD-7062-4DB3-BE3C-3B142078D3E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470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BB9BD-7062-4DB3-BE3C-3B142078D3E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165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BB9BD-7062-4DB3-BE3C-3B142078D3E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941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BB9BD-7062-4DB3-BE3C-3B142078D3E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633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BB9BD-7062-4DB3-BE3C-3B142078D3E6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238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BB9BD-7062-4DB3-BE3C-3B142078D3E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29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BB9BD-7062-4DB3-BE3C-3B142078D3E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225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BB9BD-7062-4DB3-BE3C-3B142078D3E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129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BB9BD-7062-4DB3-BE3C-3B142078D3E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0314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BB9BD-7062-4DB3-BE3C-3B142078D3E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9954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BB9BD-7062-4DB3-BE3C-3B142078D3E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508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BB9BD-7062-4DB3-BE3C-3B142078D3E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3786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BB9BD-7062-4DB3-BE3C-3B142078D3E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4252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BB9BD-7062-4DB3-BE3C-3B142078D3E6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3056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BB9BD-7062-4DB3-BE3C-3B142078D3E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0852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BB9BD-7062-4DB3-BE3C-3B142078D3E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8580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BB9BD-7062-4DB3-BE3C-3B142078D3E6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40198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BB9BD-7062-4DB3-BE3C-3B142078D3E6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1647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BB9BD-7062-4DB3-BE3C-3B142078D3E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8817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BB9BD-7062-4DB3-BE3C-3B142078D3E6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51132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BB9BD-7062-4DB3-BE3C-3B142078D3E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7209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BB9BD-7062-4DB3-BE3C-3B142078D3E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275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BB9BD-7062-4DB3-BE3C-3B142078D3E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4741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BB9BD-7062-4DB3-BE3C-3B142078D3E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5861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BB9BD-7062-4DB3-BE3C-3B142078D3E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1115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BB9BD-7062-4DB3-BE3C-3B142078D3E6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1557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UNDERSTAND, PREPARE,</a:t>
            </a:r>
            <a:r>
              <a:rPr lang="en-GB" baseline="0" dirty="0"/>
              <a:t> COMMUNICATE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BB9BD-7062-4DB3-BE3C-3B142078D3E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6724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BB9BD-7062-4DB3-BE3C-3B142078D3E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342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BB9BD-7062-4DB3-BE3C-3B142078D3E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16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BB9BD-7062-4DB3-BE3C-3B142078D3E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361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BB9BD-7062-4DB3-BE3C-3B142078D3E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197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BB9BD-7062-4DB3-BE3C-3B142078D3E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510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BB9BD-7062-4DB3-BE3C-3B142078D3E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535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BB9BD-7062-4DB3-BE3C-3B142078D3E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24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D71A2-3AEF-DE4B-8FA4-AE80E863D539}" type="datetime1">
              <a:rPr lang="en-CA" smtClean="0"/>
              <a:t>2018-04-09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9470-F47E-4181-9FD1-6A32E9933C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705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6FD0-52A3-6E4E-91B9-4D3077CFBC63}" type="datetime1">
              <a:rPr lang="en-CA" smtClean="0"/>
              <a:t>2018-04-09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9470-F47E-4181-9FD1-6A32E9933C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13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680D-833B-224C-9635-1F5E96F8A87A}" type="datetime1">
              <a:rPr lang="en-CA" smtClean="0"/>
              <a:t>2018-04-09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9470-F47E-4181-9FD1-6A32E9933C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810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3D3AD-B695-2940-8147-B77078E453F1}" type="datetime1">
              <a:rPr lang="en-CA" smtClean="0"/>
              <a:t>2018-04-09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9470-F47E-4181-9FD1-6A32E9933C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45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810E7-69E4-4B4F-99BB-B9A3DBD96A16}" type="datetime1">
              <a:rPr lang="en-CA" smtClean="0"/>
              <a:t>2018-04-09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9470-F47E-4181-9FD1-6A32E9933C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399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E861-8D30-C74E-968C-D37FEEB914C8}" type="datetime1">
              <a:rPr lang="en-CA" smtClean="0"/>
              <a:t>2018-04-09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9470-F47E-4181-9FD1-6A32E9933C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414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19E9-5AAB-EA4F-A8E8-AB437011116D}" type="datetime1">
              <a:rPr lang="en-CA" smtClean="0"/>
              <a:t>2018-04-09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9470-F47E-4181-9FD1-6A32E9933C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055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03D6-2DC8-F641-8962-739FCA794D3F}" type="datetime1">
              <a:rPr lang="en-CA" smtClean="0"/>
              <a:t>2018-04-09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9470-F47E-4181-9FD1-6A32E9933C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00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DD27E-A12B-7642-AC62-07A508F51082}" type="datetime1">
              <a:rPr lang="en-CA" smtClean="0"/>
              <a:t>2018-04-09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3880" y="6356350"/>
            <a:ext cx="2743200" cy="365125"/>
          </a:xfrm>
        </p:spPr>
        <p:txBody>
          <a:bodyPr/>
          <a:lstStyle>
            <a:lvl1pPr algn="l">
              <a:defRPr sz="2000" b="1"/>
            </a:lvl1pPr>
          </a:lstStyle>
          <a:p>
            <a:fld id="{B39B9470-F47E-4181-9FD1-6A32E9933C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54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82E3-E3BD-6345-864B-D0CD681A6A14}" type="datetime1">
              <a:rPr lang="en-CA" smtClean="0"/>
              <a:t>2018-04-09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9470-F47E-4181-9FD1-6A32E9933C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301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856C9-C202-764E-B24E-AD1E1193BBE2}" type="datetime1">
              <a:rPr lang="en-CA" smtClean="0"/>
              <a:t>2018-04-09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9470-F47E-4181-9FD1-6A32E9933C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11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39313-D7F2-3B49-BA46-5A24940D7790}" type="datetime1">
              <a:rPr lang="en-CA" smtClean="0"/>
              <a:t>2018-04-09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B9470-F47E-4181-9FD1-6A32E9933C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3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20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42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15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44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28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86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9470-F47E-4181-9FD1-6A32E9933C46}" type="slidenum">
              <a:rPr lang="en-GB" smtClean="0">
                <a:solidFill>
                  <a:schemeClr val="bg1"/>
                </a:solidFill>
              </a:rPr>
              <a:pPr/>
              <a:t>15</a:t>
            </a:fld>
            <a:endParaRPr lang="en-GB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44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18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8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48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98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9470-F47E-4181-9FD1-6A32E9933C46}" type="slidenum">
              <a:rPr lang="en-GB" smtClean="0">
                <a:solidFill>
                  <a:schemeClr val="bg1"/>
                </a:solidFill>
              </a:rPr>
              <a:pPr/>
              <a:t>2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144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39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71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95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73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62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497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183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2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59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9470-F47E-4181-9FD1-6A32E9933C46}" type="slidenum">
              <a:rPr lang="en-GB" smtClean="0">
                <a:solidFill>
                  <a:schemeClr val="bg1"/>
                </a:solidFill>
              </a:rPr>
              <a:pPr/>
              <a:t>3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13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656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829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8612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933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519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21791"/>
            <a:ext cx="12192000" cy="638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634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84" y="0"/>
            <a:ext cx="12167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0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9470-F47E-4181-9FD1-6A32E9933C46}" type="slidenum">
              <a:rPr lang="en-GB" smtClean="0">
                <a:solidFill>
                  <a:schemeClr val="bg1"/>
                </a:solidFill>
              </a:rPr>
              <a:pPr/>
              <a:t>4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027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62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9470-F47E-4181-9FD1-6A32E9933C46}" type="slidenum">
              <a:rPr lang="en-GB" smtClean="0">
                <a:solidFill>
                  <a:schemeClr val="tx1"/>
                </a:solidFill>
              </a:rPr>
              <a:pPr/>
              <a:t>6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3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9470-F47E-4181-9FD1-6A32E9933C46}" type="slidenum">
              <a:rPr lang="en-GB" smtClean="0">
                <a:solidFill>
                  <a:schemeClr val="bg1"/>
                </a:solidFill>
              </a:rPr>
              <a:pPr/>
              <a:t>7</a:t>
            </a:fld>
            <a:endParaRPr lang="en-GB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18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9470-F47E-4181-9FD1-6A32E9933C46}" type="slidenum">
              <a:rPr lang="en-GB" smtClean="0">
                <a:solidFill>
                  <a:schemeClr val="bg1"/>
                </a:solidFill>
              </a:rPr>
              <a:pPr/>
              <a:t>8</a:t>
            </a:fld>
            <a:endParaRPr lang="en-GB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62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84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2037</TotalTime>
  <Words>46</Words>
  <Application>Microsoft Office PowerPoint</Application>
  <PresentationFormat>Widescreen</PresentationFormat>
  <Paragraphs>42</Paragraphs>
  <Slides>36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University of Dundee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Emma Burnett</dc:creator>
  <cp:keywords/>
  <dc:description/>
  <cp:lastModifiedBy>Helen Evans</cp:lastModifiedBy>
  <cp:revision>154</cp:revision>
  <cp:lastPrinted>2018-04-06T17:20:06Z</cp:lastPrinted>
  <dcterms:created xsi:type="dcterms:W3CDTF">2014-09-15T12:52:24Z</dcterms:created>
  <dcterms:modified xsi:type="dcterms:W3CDTF">2018-04-09T20:26:53Z</dcterms:modified>
  <cp:category/>
</cp:coreProperties>
</file>