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2"/>
  </p:notesMasterIdLst>
  <p:handoutMasterIdLst>
    <p:handoutMasterId r:id="rId9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45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67"/>
    <p:restoredTop sz="94714"/>
  </p:normalViewPr>
  <p:slideViewPr>
    <p:cSldViewPr snapToGrid="0" snapToObjects="1" showGuides="1">
      <p:cViewPr varScale="1">
        <p:scale>
          <a:sx n="118" d="100"/>
          <a:sy n="118" d="100"/>
        </p:scale>
        <p:origin x="20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9" d="100"/>
          <a:sy n="89" d="100"/>
        </p:scale>
        <p:origin x="202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notesMaster" Target="notesMasters/notesMaster1.xml"/><Relationship Id="rId93" Type="http://schemas.openxmlformats.org/officeDocument/2006/relationships/handoutMaster" Target="handoutMasters/handoutMaster1.xml"/><Relationship Id="rId94" Type="http://schemas.openxmlformats.org/officeDocument/2006/relationships/presProps" Target="presProps.xml"/><Relationship Id="rId95" Type="http://schemas.openxmlformats.org/officeDocument/2006/relationships/viewProps" Target="viewProps.xml"/><Relationship Id="rId96" Type="http://schemas.openxmlformats.org/officeDocument/2006/relationships/theme" Target="theme/theme1.xml"/><Relationship Id="rId9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-1" y="200032"/>
            <a:ext cx="6856413" cy="7000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r>
              <a:rPr lang="en-US" b="1" dirty="0" smtClean="0"/>
              <a:t>WHO 2019 Global Survey on Infection Prevention and Control and Hand Hygiene</a:t>
            </a:r>
          </a:p>
          <a:p>
            <a:pPr algn="ctr"/>
            <a:r>
              <a:rPr lang="en-US" b="1" dirty="0" smtClean="0"/>
              <a:t>Prof. </a:t>
            </a:r>
            <a:r>
              <a:rPr lang="en-US" b="1" dirty="0" err="1" smtClean="0"/>
              <a:t>Benedetta</a:t>
            </a:r>
            <a:r>
              <a:rPr lang="en-US" b="1" dirty="0" smtClean="0"/>
              <a:t> </a:t>
            </a:r>
            <a:r>
              <a:rPr lang="en-US" b="1" dirty="0" err="1" smtClean="0"/>
              <a:t>Allegranzi</a:t>
            </a:r>
            <a:r>
              <a:rPr lang="en-US" b="1" dirty="0" smtClean="0"/>
              <a:t> and Prof. Didier </a:t>
            </a:r>
            <a:r>
              <a:rPr lang="en-US" b="1" dirty="0" err="1" smtClean="0"/>
              <a:t>Pittet</a:t>
            </a:r>
            <a:r>
              <a:rPr lang="en-US" b="1" dirty="0" smtClean="0"/>
              <a:t>, World Health Organization</a:t>
            </a:r>
          </a:p>
          <a:p>
            <a:pPr algn="ctr"/>
            <a:r>
              <a:rPr lang="en-US" b="1" dirty="0" smtClean="0"/>
              <a:t>Sponsored by the WHO Infection Prevention and Control Global Unit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328018"/>
            <a:ext cx="6856412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r>
              <a:rPr lang="en-US" b="1" dirty="0" smtClean="0"/>
              <a:t>A Webber Training </a:t>
            </a:r>
            <a:r>
              <a:rPr lang="en-US" b="1" dirty="0" err="1" smtClean="0"/>
              <a:t>Teleclas</a:t>
            </a:r>
            <a:r>
              <a:rPr lang="en-US" b="1" dirty="0" smtClean="0"/>
              <a:t> </a:t>
            </a:r>
          </a:p>
          <a:p>
            <a:pPr algn="ctr"/>
            <a:r>
              <a:rPr lang="en-US" b="1" dirty="0" err="1" smtClean="0"/>
              <a:t>www.webbertraining.com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585EF-F6E4-D140-92D5-F1180D659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2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D06EC-CDE3-CE49-BDF9-960C4AD69D47}" type="datetimeFigureOut">
              <a:rPr lang="en-US" smtClean="0"/>
              <a:t>1/17/19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5E9A5-9AE6-9D48-8730-1DF7F38CD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04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A0F6-EB58-EC4E-B8EA-3568360B3815}" type="datetimeFigureOut">
              <a:rPr lang="en-US" smtClean="0"/>
              <a:t>1/17/19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873B-D51B-D944-B56F-B5A2B448B7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A0F6-EB58-EC4E-B8EA-3568360B3815}" type="datetimeFigureOut">
              <a:rPr lang="en-US" smtClean="0"/>
              <a:t>1/17/19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873B-D51B-D944-B56F-B5A2B448B7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A0F6-EB58-EC4E-B8EA-3568360B3815}" type="datetimeFigureOut">
              <a:rPr lang="en-US" smtClean="0"/>
              <a:t>1/17/19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873B-D51B-D944-B56F-B5A2B448B7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A0F6-EB58-EC4E-B8EA-3568360B3815}" type="datetimeFigureOut">
              <a:rPr lang="en-US" smtClean="0"/>
              <a:t>1/17/19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873B-D51B-D944-B56F-B5A2B448B7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A0F6-EB58-EC4E-B8EA-3568360B3815}" type="datetimeFigureOut">
              <a:rPr lang="en-US" smtClean="0"/>
              <a:t>1/17/19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873B-D51B-D944-B56F-B5A2B448B7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A0F6-EB58-EC4E-B8EA-3568360B3815}" type="datetimeFigureOut">
              <a:rPr lang="en-US" smtClean="0"/>
              <a:t>1/17/19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873B-D51B-D944-B56F-B5A2B448B7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A0F6-EB58-EC4E-B8EA-3568360B3815}" type="datetimeFigureOut">
              <a:rPr lang="en-US" smtClean="0"/>
              <a:t>1/17/19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873B-D51B-D944-B56F-B5A2B448B7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A0F6-EB58-EC4E-B8EA-3568360B3815}" type="datetimeFigureOut">
              <a:rPr lang="en-US" smtClean="0"/>
              <a:t>1/17/19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873B-D51B-D944-B56F-B5A2B448B7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A0F6-EB58-EC4E-B8EA-3568360B3815}" type="datetimeFigureOut">
              <a:rPr lang="en-US" smtClean="0"/>
              <a:t>1/17/19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873B-D51B-D944-B56F-B5A2B448B7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A0F6-EB58-EC4E-B8EA-3568360B3815}" type="datetimeFigureOut">
              <a:rPr lang="en-US" smtClean="0"/>
              <a:t>1/17/19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873B-D51B-D944-B56F-B5A2B448B7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A0F6-EB58-EC4E-B8EA-3568360B3815}" type="datetimeFigureOut">
              <a:rPr lang="en-US" smtClean="0"/>
              <a:t>1/17/19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873B-D51B-D944-B56F-B5A2B448B7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5A0F6-EB58-EC4E-B8EA-3568360B3815}" type="datetimeFigureOut">
              <a:rPr lang="en-US" smtClean="0"/>
              <a:t>1/17/19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5873B-D51B-D944-B56F-B5A2B448B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3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7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0.jp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1.jp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2.jp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.jp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4.jp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5.jp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6.jp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7.jp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8.jp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0.jp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1.jp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2.jp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3.jp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4.jp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5.jp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6.jp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7.jp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8.jp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jp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1.jp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2.jp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3.jp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4.jp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5.jp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6.jp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7.jp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8.jp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7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6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1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5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5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9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8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94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6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5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0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7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9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6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1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8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2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9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2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1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1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5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1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6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6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0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4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9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2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4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4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1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9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5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7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9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5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5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4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7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0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6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1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7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6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6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6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5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5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8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5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0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9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1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3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2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4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3215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6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1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1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3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3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3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4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8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</TotalTime>
  <Words>0</Words>
  <Application>Microsoft Macintosh PowerPoint</Application>
  <PresentationFormat>On-screen Show (4:3)</PresentationFormat>
  <Paragraphs>0</Paragraphs>
  <Slides>90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Paul Webber</dc:creator>
  <cp:keywords/>
  <dc:description/>
  <cp:lastModifiedBy>Paul Webber</cp:lastModifiedBy>
  <cp:revision>6</cp:revision>
  <cp:lastPrinted>2019-01-16T22:16:37Z</cp:lastPrinted>
  <dcterms:created xsi:type="dcterms:W3CDTF">2019-01-16T21:42:51Z</dcterms:created>
  <dcterms:modified xsi:type="dcterms:W3CDTF">2019-01-17T11:01:59Z</dcterms:modified>
  <cp:category/>
</cp:coreProperties>
</file>