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26" r:id="rId2"/>
    <p:sldId id="286" r:id="rId3"/>
    <p:sldId id="331" r:id="rId4"/>
    <p:sldId id="332" r:id="rId5"/>
    <p:sldId id="333" r:id="rId6"/>
    <p:sldId id="287" r:id="rId7"/>
    <p:sldId id="324" r:id="rId8"/>
    <p:sldId id="329" r:id="rId9"/>
    <p:sldId id="334" r:id="rId10"/>
    <p:sldId id="335" r:id="rId11"/>
    <p:sldId id="336" r:id="rId12"/>
    <p:sldId id="325" r:id="rId13"/>
    <p:sldId id="330" r:id="rId14"/>
    <p:sldId id="285" r:id="rId15"/>
    <p:sldId id="337" r:id="rId16"/>
    <p:sldId id="284" r:id="rId17"/>
    <p:sldId id="280" r:id="rId18"/>
    <p:sldId id="281" r:id="rId19"/>
    <p:sldId id="282" r:id="rId20"/>
    <p:sldId id="278" r:id="rId21"/>
    <p:sldId id="268" r:id="rId22"/>
    <p:sldId id="279" r:id="rId23"/>
    <p:sldId id="277" r:id="rId24"/>
    <p:sldId id="257" r:id="rId25"/>
    <p:sldId id="258" r:id="rId26"/>
    <p:sldId id="328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292" r:id="rId42"/>
    <p:sldId id="307" r:id="rId43"/>
    <p:sldId id="312" r:id="rId44"/>
    <p:sldId id="313" r:id="rId45"/>
    <p:sldId id="314" r:id="rId46"/>
    <p:sldId id="317" r:id="rId47"/>
    <p:sldId id="319" r:id="rId48"/>
    <p:sldId id="322" r:id="rId49"/>
    <p:sldId id="321" r:id="rId50"/>
    <p:sldId id="327" r:id="rId51"/>
    <p:sldId id="352" r:id="rId52"/>
    <p:sldId id="353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714"/>
  </p:normalViewPr>
  <p:slideViewPr>
    <p:cSldViewPr snapToGrid="0" snapToObjects="1">
      <p:cViewPr varScale="1">
        <p:scale>
          <a:sx n="113" d="100"/>
          <a:sy n="113" d="100"/>
        </p:scale>
        <p:origin x="13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224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114304"/>
            <a:ext cx="6856413" cy="685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/>
              <a:t>Water Damage Management in Healthcare</a:t>
            </a:r>
          </a:p>
          <a:p>
            <a:pPr algn="ctr"/>
            <a:r>
              <a:rPr lang="en-US" b="1" dirty="0"/>
              <a:t>Michael Buck, University of Minnesota</a:t>
            </a:r>
          </a:p>
          <a:p>
            <a:pPr algn="ctr"/>
            <a:r>
              <a:rPr lang="en-US" b="1" dirty="0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328018"/>
            <a:ext cx="68564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/>
              <a:t>Hosted by Russell Olmstead, St. Joseph Mercy Health System, Michigan</a:t>
            </a:r>
          </a:p>
          <a:p>
            <a:pPr algn="ctr"/>
            <a:r>
              <a:rPr lang="en-US" b="1" dirty="0" err="1"/>
              <a:t>www.webbertraining.com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65267-AC04-40A7-860E-1BB993F3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27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31EB2-5A16-CC43-9856-17E93AF9A758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076C3-CB93-C842-9DF9-94799F917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8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076C3-CB93-C842-9DF9-94799F917C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42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DA779-A22A-4142-A859-2D553EEB09A8}" type="slidenum">
              <a:rPr lang="en-US"/>
              <a:pPr/>
              <a:t>22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78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268BA-9748-1543-90F6-CE2E7D9B6876}" type="slidenum">
              <a:rPr lang="en-US"/>
              <a:pPr/>
              <a:t>23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29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DEC6B3-8E22-3E4D-90E7-ACAF6614DF07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latin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23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4AA5D2-BEBA-594A-B30C-F6C64D0A62CD}" type="slidenum">
              <a:rPr lang="en-GB" sz="1200">
                <a:latin typeface="Times" charset="0"/>
              </a:rPr>
              <a:pPr eaLnBrk="1" hangingPunct="1"/>
              <a:t>25</a:t>
            </a:fld>
            <a:endParaRPr lang="en-GB" sz="1200">
              <a:latin typeface="Times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4405" tIns="42201" rIns="84405" bIns="42201"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76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31D94-A10C-C944-83CC-3C7B45162547}" type="slidenum">
              <a:rPr lang="en-US"/>
              <a:pPr/>
              <a:t>42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28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1EE9F2-FD30-A747-8AD8-54D87104F810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7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0BBF0B-85CD-C34C-A8E7-727745070A32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039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78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8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0B9C75-5A1F-554C-A0E0-D55B98FEF419}" type="slidenum">
              <a:rPr lang="en-US" sz="1200"/>
              <a:pPr/>
              <a:t>2</a:t>
            </a:fld>
            <a:endParaRPr lang="en-US" sz="1200" dirty="0"/>
          </a:p>
        </p:txBody>
      </p:sp>
      <p:sp>
        <p:nvSpPr>
          <p:cNvPr id="8601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Andrew Streifel</a:t>
            </a:r>
          </a:p>
        </p:txBody>
      </p:sp>
      <p:sp>
        <p:nvSpPr>
          <p:cNvPr id="86019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/>
              <a:t>Vent/Water</a:t>
            </a:r>
          </a:p>
        </p:txBody>
      </p:sp>
      <p:sp>
        <p:nvSpPr>
          <p:cNvPr id="8602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A3EA1B8-E03C-644F-AB33-2C781905A89D}" type="slidenum">
              <a:rPr lang="en-US" sz="1200"/>
              <a:pPr algn="r"/>
              <a:t>2</a:t>
            </a:fld>
            <a:endParaRPr lang="en-US" sz="1200" dirty="0"/>
          </a:p>
        </p:txBody>
      </p:sp>
      <p:sp>
        <p:nvSpPr>
          <p:cNvPr id="8602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6023" name="Date Placeholder 7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April 2010</a:t>
            </a:r>
          </a:p>
        </p:txBody>
      </p:sp>
      <p:sp>
        <p:nvSpPr>
          <p:cNvPr id="86024" name="Footer Placeholder 8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Andrew Streifel</a:t>
            </a:r>
          </a:p>
        </p:txBody>
      </p:sp>
      <p:sp>
        <p:nvSpPr>
          <p:cNvPr id="86025" name="Header Placeholder 9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/>
              <a:t>Water in healthcare</a:t>
            </a:r>
          </a:p>
        </p:txBody>
      </p:sp>
    </p:spTree>
    <p:extLst>
      <p:ext uri="{BB962C8B-B14F-4D97-AF65-F5344CB8AC3E}">
        <p14:creationId xmlns:p14="http://schemas.microsoft.com/office/powerpoint/2010/main" val="2742152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594D41-C6BE-9141-9BDE-187763428BF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0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B449E4-6688-9F4D-BB83-31DB6410E7F6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2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Environmental Validation Infection Control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Andrew Streifel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D97BB1-5356-4D54-A3F8-C3363C404F48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67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AA15A7-878C-134B-A90E-F179C11409E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>
              <a:latin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96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ＭＳ Ｐゴシック" charset="-128"/>
                <a:cs typeface="ＭＳ Ｐゴシック" charset="-128"/>
              </a:rPr>
              <a:t>MOLD IN HEALTHCARE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ＭＳ Ｐゴシック" charset="-128"/>
                <a:cs typeface="ＭＳ Ｐゴシック" charset="-128"/>
              </a:rPr>
              <a:t>ANDREW STREIFEL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DFCE04-217D-455E-B0C5-7A7253D19F71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0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91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9B1A0-B46D-F843-8095-8235118567FD}" type="slidenum">
              <a:rPr lang="en-US"/>
              <a:pPr/>
              <a:t>20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77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623F7-8826-2742-8D32-EDC6290765D7}" type="slidenum">
              <a:rPr lang="en-US"/>
              <a:pPr/>
              <a:t>21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1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FEE4-3E58-2242-91B2-9691160FB4B0}" type="datetime1">
              <a:rPr lang="en-CA" smtClean="0"/>
              <a:t>2018-07-17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85C16050-A2EB-7948-BD51-8A77E5A60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1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D429-71C2-6F45-950B-BB76EE6F9B13}" type="datetime1">
              <a:rPr lang="en-CA" smtClean="0"/>
              <a:t>2018-07-17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C16050-A2EB-7948-BD51-8A77E5A6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8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C33D-CFC4-A740-97D9-D8EDD770ABC5}" type="datetime1">
              <a:rPr lang="en-CA" smtClean="0"/>
              <a:t>2018-07-17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C16050-A2EB-7948-BD51-8A77E5A6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8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C1E2-BBF7-7548-84F1-5CB1C14AB033}" type="datetime1">
              <a:rPr lang="en-CA" smtClean="0"/>
              <a:t>2018-07-17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85C16050-A2EB-7948-BD51-8A77E5A60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9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DE04-CFC0-9A46-B4DE-F0C2C6232F32}" type="datetime1">
              <a:rPr lang="en-CA" smtClean="0"/>
              <a:t>2018-07-17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85C16050-A2EB-7948-BD51-8A77E5A60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5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9F37-60F4-6A4C-8424-1F821BDBBDE1}" type="datetime1">
              <a:rPr lang="en-CA" smtClean="0"/>
              <a:t>2018-07-17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85C16050-A2EB-7948-BD51-8A77E5A60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1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729B2-3551-8045-969F-EE377D6F3F9D}" type="datetime1">
              <a:rPr lang="en-CA" smtClean="0"/>
              <a:t>2018-07-17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85C16050-A2EB-7948-BD51-8A77E5A60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7FD2-34EA-A348-972F-F9B16AA4DA51}" type="datetime1">
              <a:rPr lang="en-CA" smtClean="0"/>
              <a:t>2018-07-17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85C16050-A2EB-7948-BD51-8A77E5A60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0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4C11-5A4D-274E-880D-454F592F6912}" type="datetime1">
              <a:rPr lang="en-CA" smtClean="0"/>
              <a:t>2018-07-17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85C16050-A2EB-7948-BD51-8A77E5A60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9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6562-9F8D-7941-AEEC-AC318AE2AC12}" type="datetime1">
              <a:rPr lang="en-CA" smtClean="0"/>
              <a:t>2018-07-17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C16050-A2EB-7948-BD51-8A77E5A6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5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12F89-B445-E647-96F3-2A4FECD6DDBB}" type="datetime1">
              <a:rPr lang="en-CA" smtClean="0"/>
              <a:t>2018-07-17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C16050-A2EB-7948-BD51-8A77E5A6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8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E469-EB50-1940-A1A3-5CABC8B7B171}" type="datetime1">
              <a:rPr lang="en-CA" smtClean="0"/>
              <a:t>2018-07-17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5C16050-A2EB-7948-BD51-8A77E5A60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6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47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33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68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41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2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-1284288" y="4202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19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74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6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3930650" y="70723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1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74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40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05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03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17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01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ChangeArrowheads="1"/>
          </p:cNvSpPr>
          <p:nvPr/>
        </p:nvSpPr>
        <p:spPr bwMode="auto">
          <a:xfrm>
            <a:off x="2144713" y="10048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9248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13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03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7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4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17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01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51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81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01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74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20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34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42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99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4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83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79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25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359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433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02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70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323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003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99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67700" y="6375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180162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590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937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7645"/>
            <a:ext cx="9144000" cy="635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11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8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3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2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7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41</Words>
  <Application>Microsoft Office PowerPoint</Application>
  <PresentationFormat>On-screen Show (4:3)</PresentationFormat>
  <Paragraphs>27</Paragraphs>
  <Slides>52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ＭＳ Ｐゴシック</vt:lpstr>
      <vt:lpstr>Arial</vt:lpstr>
      <vt:lpstr>Calibri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 of MN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Andrew Streifel</dc:creator>
  <cp:keywords/>
  <dc:description/>
  <cp:lastModifiedBy>Helen Evans</cp:lastModifiedBy>
  <cp:revision>61</cp:revision>
  <dcterms:created xsi:type="dcterms:W3CDTF">2015-07-29T18:27:58Z</dcterms:created>
  <dcterms:modified xsi:type="dcterms:W3CDTF">2018-07-17T21:14:21Z</dcterms:modified>
  <cp:category/>
</cp:coreProperties>
</file>